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Lst>
  <p:sldSz type="screen4x3" cy="6858000" cx="9144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clrMru>
    <a:srgbClr val="FF0066"/>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lastView="sldThumbnailView">
  <p:normalViewPr showOutlineIcons="0">
    <p:restoredLeft sz="14632" autoAdjust="0"/>
    <p:restoredTop sz="94660"/>
  </p:normalViewPr>
  <p:slideViewPr>
    <p:cSldViewPr>
      <p:cViewPr varScale="1">
        <p:scale>
          <a:sx n="68" d="100"/>
          <a:sy n="68" d="100"/>
        </p:scale>
        <p:origin x="-1482"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tableStyles" Target="tableStyles.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88" name=""/>
        <p:cNvGrpSpPr/>
        <p:nvPr/>
      </p:nvGrpSpPr>
      <p:grpSpPr>
        <a:xfrm>
          <a:off x="0" y="0"/>
          <a:ext cx="0" cy="0"/>
          <a:chOff x="0" y="0"/>
          <a:chExt cx="0" cy="0"/>
        </a:xfrm>
      </p:grpSpPr>
      <p:sp>
        <p:nvSpPr>
          <p:cNvPr id="1048670" name="Header Placeholder 1"/>
          <p:cNvSpPr>
            <a:spLocks noGrp="1"/>
          </p:cNvSpPr>
          <p:nvPr>
            <p:ph type="hdr" sz="quarter"/>
          </p:nvPr>
        </p:nvSpPr>
        <p:spPr>
          <a:xfrm>
            <a:off x="0" y="0"/>
            <a:ext cx="2971800" cy="457200"/>
          </a:xfrm>
          <a:prstGeom prst="rect"/>
        </p:spPr>
        <p:txBody>
          <a:bodyPr bIns="45720" lIns="91440" rIns="91440" rtlCol="0" tIns="45720" vert="horz"/>
          <a:lstStyle>
            <a:lvl1pPr algn="l">
              <a:defRPr sz="1200"/>
            </a:lvl1pPr>
          </a:lstStyle>
          <a:p>
            <a:endParaRPr lang="en-US"/>
          </a:p>
        </p:txBody>
      </p:sp>
      <p:sp>
        <p:nvSpPr>
          <p:cNvPr id="1048671" name="Date Placeholder 2"/>
          <p:cNvSpPr>
            <a:spLocks noGrp="1"/>
          </p:cNvSpPr>
          <p:nvPr>
            <p:ph type="dt" idx="1"/>
          </p:nvPr>
        </p:nvSpPr>
        <p:spPr>
          <a:xfrm>
            <a:off x="3884613" y="0"/>
            <a:ext cx="2971800" cy="457200"/>
          </a:xfrm>
          <a:prstGeom prst="rect"/>
        </p:spPr>
        <p:txBody>
          <a:bodyPr bIns="45720" lIns="91440" rIns="91440" rtlCol="0" tIns="45720" vert="horz"/>
          <a:lstStyle>
            <a:lvl1pPr algn="r">
              <a:defRPr sz="1200"/>
            </a:lvl1pPr>
          </a:lstStyle>
          <a:p>
            <a:fld id="{620C07E8-96B4-438B-9326-638173F9EA1B}" type="datetimeFigureOut">
              <a:rPr lang="en-US" smtClean="0"/>
              <a:t>10/19/2023</a:t>
            </a:fld>
            <a:endParaRPr lang="en-US"/>
          </a:p>
        </p:txBody>
      </p:sp>
      <p:sp>
        <p:nvSpPr>
          <p:cNvPr id="1048672" name="Slide Image Placeholder 3"/>
          <p:cNvSpPr>
            <a:spLocks noChangeAspect="1" noRot="1" noGrp="1"/>
          </p:cNvSpPr>
          <p:nvPr>
            <p:ph type="sldImg" idx="2"/>
          </p:nvPr>
        </p:nvSpPr>
        <p:spPr>
          <a:xfrm>
            <a:off x="1143000" y="685800"/>
            <a:ext cx="4572000" cy="3429000"/>
          </a:xfrm>
          <a:prstGeom prst="rect"/>
          <a:noFill/>
          <a:ln w="12700">
            <a:solidFill>
              <a:prstClr val="black"/>
            </a:solidFill>
          </a:ln>
        </p:spPr>
        <p:txBody>
          <a:bodyPr anchor="ctr" bIns="45720" lIns="91440" rIns="91440" rtlCol="0" tIns="45720" vert="horz"/>
          <a:p>
            <a:endParaRPr lang="en-US"/>
          </a:p>
        </p:txBody>
      </p:sp>
      <p:sp>
        <p:nvSpPr>
          <p:cNvPr id="1048673" name="Notes Placeholder 4"/>
          <p:cNvSpPr>
            <a:spLocks noGrp="1"/>
          </p:cNvSpPr>
          <p:nvPr>
            <p:ph type="body" sz="quarter" idx="3"/>
          </p:nvPr>
        </p:nvSpPr>
        <p:spPr>
          <a:xfrm>
            <a:off x="685800" y="4343400"/>
            <a:ext cx="5486400" cy="4114800"/>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74" name="Footer Placeholder 5"/>
          <p:cNvSpPr>
            <a:spLocks noGrp="1"/>
          </p:cNvSpPr>
          <p:nvPr>
            <p:ph type="ftr" sz="quarter" idx="4"/>
          </p:nvPr>
        </p:nvSpPr>
        <p:spPr>
          <a:xfrm>
            <a:off x="0" y="8685213"/>
            <a:ext cx="2971800" cy="457200"/>
          </a:xfrm>
          <a:prstGeom prst="rect"/>
        </p:spPr>
        <p:txBody>
          <a:bodyPr anchor="b" bIns="45720" lIns="91440" rIns="91440" rtlCol="0" tIns="45720" vert="horz"/>
          <a:lstStyle>
            <a:lvl1pPr algn="l">
              <a:defRPr sz="1200"/>
            </a:lvl1pPr>
          </a:lstStyle>
          <a:p>
            <a:endParaRPr lang="en-US"/>
          </a:p>
        </p:txBody>
      </p:sp>
      <p:sp>
        <p:nvSpPr>
          <p:cNvPr id="1048675" name="Slide Number Placeholder 6"/>
          <p:cNvSpPr>
            <a:spLocks noGrp="1"/>
          </p:cNvSpPr>
          <p:nvPr>
            <p:ph type="sldNum" sz="quarter" idx="5"/>
          </p:nvPr>
        </p:nvSpPr>
        <p:spPr>
          <a:xfrm>
            <a:off x="3884613" y="8685213"/>
            <a:ext cx="2971800" cy="457200"/>
          </a:xfrm>
          <a:prstGeom prst="rect"/>
        </p:spPr>
        <p:txBody>
          <a:bodyPr anchor="b" bIns="45720" lIns="91440" rIns="91440" rtlCol="0" tIns="45720" vert="horz"/>
          <a:lstStyle>
            <a:lvl1pPr algn="r">
              <a:defRPr sz="1200"/>
            </a:lvl1pPr>
          </a:lstStyle>
          <a:p>
            <a:fld id="{52E40CAD-48E6-4129-9922-9C258D5C2984}" type="slidenum">
              <a:rPr lang="en-US" smtClean="0"/>
              <a:t>‹#›</a:t>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sp>
        <p:nvSpPr>
          <p:cNvPr id="1048591" name="Slide Image Placeholder 1"/>
          <p:cNvSpPr>
            <a:spLocks noChangeAspect="1" noRot="1" noGrp="1"/>
          </p:cNvSpPr>
          <p:nvPr>
            <p:ph type="sldImg"/>
          </p:nvPr>
        </p:nvSpPr>
        <p:spPr/>
      </p:sp>
      <p:sp>
        <p:nvSpPr>
          <p:cNvPr id="1048592" name="Notes Placeholder 2"/>
          <p:cNvSpPr>
            <a:spLocks noGrp="1"/>
          </p:cNvSpPr>
          <p:nvPr>
            <p:ph type="body" idx="1"/>
          </p:nvPr>
        </p:nvSpPr>
        <p:spPr/>
        <p:txBody>
          <a:bodyPr>
            <a:normAutofit/>
          </a:bodyPr>
          <a:p>
            <a:pPr algn="l" defTabSz="914400" eaLnBrk="1" fontAlgn="auto" hangingPunct="1" indent="0" latinLnBrk="0" marL="0" marR="0" rtl="0">
              <a:lnSpc>
                <a:spcPct val="100000"/>
              </a:lnSpc>
              <a:spcBef>
                <a:spcPts val="0"/>
              </a:spcBef>
              <a:spcAft>
                <a:spcPts val="0"/>
              </a:spcAft>
              <a:buClrTx/>
              <a:buSzTx/>
              <a:buFontTx/>
              <a:buNone/>
            </a:pPr>
            <a:endParaRPr b="1" dirty="0" lang="en-US" smtClean="0">
              <a:solidFill>
                <a:srgbClr val="00B050"/>
              </a:solidFill>
            </a:endParaRPr>
          </a:p>
          <a:p>
            <a:endParaRPr b="1" dirty="0" lang="en-US">
              <a:solidFill>
                <a:srgbClr val="00B050"/>
              </a:solidFill>
            </a:endParaRPr>
          </a:p>
        </p:txBody>
      </p:sp>
      <p:sp>
        <p:nvSpPr>
          <p:cNvPr id="1048593" name="Slide Number Placeholder 3"/>
          <p:cNvSpPr>
            <a:spLocks noGrp="1"/>
          </p:cNvSpPr>
          <p:nvPr>
            <p:ph type="sldNum" sz="quarter" idx="10"/>
          </p:nvPr>
        </p:nvSpPr>
        <p:spPr/>
        <p:txBody>
          <a:bodyPr/>
          <a:p>
            <a:fld id="{52E40CAD-48E6-4129-9922-9C258D5C2984}" type="slidenum">
              <a:rPr lang="en-US" smtClean="0"/>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bg>
      <p:bgRef idx="1002">
        <a:schemeClr val="bg2"/>
      </p:bgRef>
    </p:bg>
    <p:spTree>
      <p:nvGrpSpPr>
        <p:cNvPr id="78" name=""/>
        <p:cNvGrpSpPr/>
        <p:nvPr/>
      </p:nvGrpSpPr>
      <p:grpSpPr>
        <a:xfrm>
          <a:off x="0" y="0"/>
          <a:ext cx="0" cy="0"/>
          <a:chOff x="0" y="0"/>
          <a:chExt cx="0" cy="0"/>
        </a:xfrm>
      </p:grpSpPr>
      <p:sp>
        <p:nvSpPr>
          <p:cNvPr id="1048611" name="Title 8"/>
          <p:cNvSpPr>
            <a:spLocks noGrp="1"/>
          </p:cNvSpPr>
          <p:nvPr>
            <p:ph type="ctrTitle"/>
          </p:nvPr>
        </p:nvSpPr>
        <p:spPr>
          <a:xfrm>
            <a:off x="533400" y="1371600"/>
            <a:ext cx="7851648" cy="1828800"/>
          </a:xfrm>
          <a:ln>
            <a:noFill/>
          </a:ln>
        </p:spPr>
        <p:txBody>
          <a:bodyPr anchor="b" bIns="0" rIns="18288" tIns="0" vert="horz">
            <a:normAutofit/>
            <a:scene3d>
              <a:camera prst="orthographicFront"/>
              <a:lightRig dir="t" rig="freezing">
                <a:rot lat="0" lon="0" rev="5640000"/>
              </a:lightRig>
            </a:scene3d>
            <a:sp3d prstMaterial="flat">
              <a:bevelT w="38100" h="38100"/>
              <a:contourClr>
                <a:schemeClr val="tx2"/>
              </a:contourClr>
            </a:sp3d>
          </a:bodyPr>
          <a:lstStyle>
            <a:lvl1pPr algn="r" rtl="0">
              <a:spcBef>
                <a:spcPct val="0"/>
              </a:spcBef>
              <a:buNone/>
              <a:defRPr b="1" sz="5600">
                <a:ln>
                  <a:noFill/>
                </a:ln>
                <a:solidFill>
                  <a:schemeClr val="accent3">
                    <a:tint val="90000"/>
                    <a:satMod val="120000"/>
                  </a:schemeClr>
                </a:solidFill>
                <a:effectLst>
                  <a:outerShdw algn="tl" blurRad="38100" dir="5400000" dist="25400"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048612" name="Subtitle 16"/>
          <p:cNvSpPr>
            <a:spLocks noGrp="1"/>
          </p:cNvSpPr>
          <p:nvPr>
            <p:ph type="subTitle" idx="1"/>
          </p:nvPr>
        </p:nvSpPr>
        <p:spPr>
          <a:xfrm>
            <a:off x="533400" y="3228536"/>
            <a:ext cx="7854696" cy="1752600"/>
          </a:xfrm>
        </p:spPr>
        <p:txBody>
          <a:bodyPr lIns="0" rIns="18288"/>
          <a:lstStyle>
            <a:lvl1pPr algn="r" indent="0" marL="0" marR="45720">
              <a:buNone/>
              <a:defRPr>
                <a:solidFill>
                  <a:schemeClr val="tx1"/>
                </a:solidFill>
              </a:defRPr>
            </a:lvl1pPr>
            <a:lvl2pPr algn="ctr" indent="0" marL="457200">
              <a:buNone/>
            </a:lvl2pPr>
            <a:lvl3pPr algn="ctr" indent="0" marL="914400">
              <a:buNone/>
            </a:lvl3pPr>
            <a:lvl4pPr algn="ctr" indent="0" marL="1371600">
              <a:buNone/>
            </a:lvl4pPr>
            <a:lvl5pPr algn="ctr" indent="0" marL="1828800">
              <a:buNone/>
            </a:lvl5pPr>
            <a:lvl6pPr algn="ctr" indent="0" marL="2286000">
              <a:buNone/>
            </a:lvl6pPr>
            <a:lvl7pPr algn="ctr" indent="0" marL="2743200">
              <a:buNone/>
            </a:lvl7pPr>
            <a:lvl8pPr algn="ctr" indent="0" marL="3200400">
              <a:buNone/>
            </a:lvl8pPr>
            <a:lvl9pPr algn="ctr" indent="0" marL="3657600">
              <a:buNone/>
            </a:lvl9pPr>
          </a:lstStyle>
          <a:p>
            <a:r>
              <a:rPr kumimoji="0" lang="en-US" smtClean="0"/>
              <a:t>Click to edit Master subtitle style</a:t>
            </a:r>
            <a:endParaRPr kumimoji="0" lang="en-US"/>
          </a:p>
        </p:txBody>
      </p:sp>
      <p:sp>
        <p:nvSpPr>
          <p:cNvPr id="1048613" name="Date Placeholder 29"/>
          <p:cNvSpPr>
            <a:spLocks noGrp="1"/>
          </p:cNvSpPr>
          <p:nvPr>
            <p:ph type="dt" sz="half" idx="10"/>
          </p:nvPr>
        </p:nvSpPr>
        <p:spPr/>
        <p:txBody>
          <a:bodyPr/>
          <a:p>
            <a:fld id="{E284DB25-5397-42A5-B137-5069DBA9570C}" type="datetimeFigureOut">
              <a:rPr lang="en-US" smtClean="0"/>
              <a:t>10/19/2023</a:t>
            </a:fld>
            <a:endParaRPr lang="en-US"/>
          </a:p>
        </p:txBody>
      </p:sp>
      <p:sp>
        <p:nvSpPr>
          <p:cNvPr id="1048614" name="Footer Placeholder 18"/>
          <p:cNvSpPr>
            <a:spLocks noGrp="1"/>
          </p:cNvSpPr>
          <p:nvPr>
            <p:ph type="ftr" sz="quarter" idx="11"/>
          </p:nvPr>
        </p:nvSpPr>
        <p:spPr/>
        <p:txBody>
          <a:bodyPr/>
          <a:p>
            <a:endParaRPr lang="en-US"/>
          </a:p>
        </p:txBody>
      </p:sp>
      <p:sp>
        <p:nvSpPr>
          <p:cNvPr id="1048615" name="Slide Number Placeholder 26"/>
          <p:cNvSpPr>
            <a:spLocks noGrp="1"/>
          </p:cNvSpPr>
          <p:nvPr>
            <p:ph type="sldNum" sz="quarter" idx="12"/>
          </p:nvPr>
        </p:nvSpPr>
        <p:spPr/>
        <p:txBody>
          <a:bodyPr/>
          <a:p>
            <a:fld id="{6946D145-D208-4657-A220-751C9C9FE6AD}" type="slidenum">
              <a:rPr lang="en-US" smtClean="0"/>
              <a:t>‹#›</a:t>
            </a:fld>
            <a:endParaRPr lang="en-US"/>
          </a:p>
        </p:txBody>
      </p:sp>
    </p:spTree>
  </p:cSld>
  <p:clrMapOvr>
    <a:overrideClrMapping accent1="accent1" accent2="accent2" accent3="accent3" accent4="accent4" accent5="accent5" accent6="accent6" bg1="dk1" bg2="dk2" tx1="lt1" tx2="lt2"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83" name=""/>
        <p:cNvGrpSpPr/>
        <p:nvPr/>
      </p:nvGrpSpPr>
      <p:grpSpPr>
        <a:xfrm>
          <a:off x="0" y="0"/>
          <a:ext cx="0" cy="0"/>
          <a:chOff x="0" y="0"/>
          <a:chExt cx="0" cy="0"/>
        </a:xfrm>
      </p:grpSpPr>
      <p:sp>
        <p:nvSpPr>
          <p:cNvPr id="1048640" name="Title 1"/>
          <p:cNvSpPr>
            <a:spLocks noGrp="1"/>
          </p:cNvSpPr>
          <p:nvPr>
            <p:ph type="title"/>
          </p:nvPr>
        </p:nvSpPr>
        <p:spPr/>
        <p:txBody>
          <a:bodyPr/>
          <a:p>
            <a:r>
              <a:rPr kumimoji="0" lang="en-US" smtClean="0"/>
              <a:t>Click to edit Master title style</a:t>
            </a:r>
            <a:endParaRPr kumimoji="0" lang="en-US"/>
          </a:p>
        </p:txBody>
      </p:sp>
      <p:sp>
        <p:nvSpPr>
          <p:cNvPr id="1048641" name="Vertical Text Placeholder 2"/>
          <p:cNvSpPr>
            <a:spLocks noGrp="1"/>
          </p:cNvSpPr>
          <p:nvPr>
            <p:ph type="body" orient="vert" idx="1"/>
          </p:nvPr>
        </p:nvSpPr>
        <p:spPr/>
        <p:txBody>
          <a:bodyPr vert="eaVert"/>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42" name="Date Placeholder 3"/>
          <p:cNvSpPr>
            <a:spLocks noGrp="1"/>
          </p:cNvSpPr>
          <p:nvPr>
            <p:ph type="dt" sz="half" idx="10"/>
          </p:nvPr>
        </p:nvSpPr>
        <p:spPr/>
        <p:txBody>
          <a:bodyPr/>
          <a:p>
            <a:fld id="{E284DB25-5397-42A5-B137-5069DBA9570C}" type="datetimeFigureOut">
              <a:rPr lang="en-US" smtClean="0"/>
              <a:t>10/19/2023</a:t>
            </a:fld>
            <a:endParaRPr lang="en-US"/>
          </a:p>
        </p:txBody>
      </p:sp>
      <p:sp>
        <p:nvSpPr>
          <p:cNvPr id="1048643" name="Footer Placeholder 4"/>
          <p:cNvSpPr>
            <a:spLocks noGrp="1"/>
          </p:cNvSpPr>
          <p:nvPr>
            <p:ph type="ftr" sz="quarter" idx="11"/>
          </p:nvPr>
        </p:nvSpPr>
        <p:spPr/>
        <p:txBody>
          <a:bodyPr/>
          <a:p>
            <a:endParaRPr lang="en-US"/>
          </a:p>
        </p:txBody>
      </p:sp>
      <p:sp>
        <p:nvSpPr>
          <p:cNvPr id="1048644" name="Slide Number Placeholder 5"/>
          <p:cNvSpPr>
            <a:spLocks noGrp="1"/>
          </p:cNvSpPr>
          <p:nvPr>
            <p:ph type="sldNum" sz="quarter" idx="12"/>
          </p:nvPr>
        </p:nvSpPr>
        <p:spPr/>
        <p:txBody>
          <a:bodyPr/>
          <a:p>
            <a:fld id="{6946D145-D208-4657-A220-751C9C9FE6A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80" name=""/>
        <p:cNvGrpSpPr/>
        <p:nvPr/>
      </p:nvGrpSpPr>
      <p:grpSpPr>
        <a:xfrm>
          <a:off x="0" y="0"/>
          <a:ext cx="0" cy="0"/>
          <a:chOff x="0" y="0"/>
          <a:chExt cx="0" cy="0"/>
        </a:xfrm>
      </p:grpSpPr>
      <p:sp>
        <p:nvSpPr>
          <p:cNvPr id="1048620" name="Vertical Title 1"/>
          <p:cNvSpPr>
            <a:spLocks noGrp="1"/>
          </p:cNvSpPr>
          <p:nvPr>
            <p:ph type="title" orient="vert"/>
          </p:nvPr>
        </p:nvSpPr>
        <p:spPr>
          <a:xfrm>
            <a:off x="6629400" y="914401"/>
            <a:ext cx="2057400" cy="5211763"/>
          </a:xfrm>
        </p:spPr>
        <p:txBody>
          <a:bodyPr vert="eaVert"/>
          <a:p>
            <a:r>
              <a:rPr kumimoji="0" lang="en-US" smtClean="0"/>
              <a:t>Click to edit Master title style</a:t>
            </a:r>
            <a:endParaRPr kumimoji="0" lang="en-US"/>
          </a:p>
        </p:txBody>
      </p:sp>
      <p:sp>
        <p:nvSpPr>
          <p:cNvPr id="1048621" name="Vertical Text Placeholder 2"/>
          <p:cNvSpPr>
            <a:spLocks noGrp="1"/>
          </p:cNvSpPr>
          <p:nvPr>
            <p:ph type="body" orient="vert" idx="1"/>
          </p:nvPr>
        </p:nvSpPr>
        <p:spPr>
          <a:xfrm>
            <a:off x="457200" y="914401"/>
            <a:ext cx="6019800" cy="5211763"/>
          </a:xfrm>
        </p:spPr>
        <p:txBody>
          <a:bodyPr vert="eaVert"/>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22" name="Date Placeholder 3"/>
          <p:cNvSpPr>
            <a:spLocks noGrp="1"/>
          </p:cNvSpPr>
          <p:nvPr>
            <p:ph type="dt" sz="half" idx="10"/>
          </p:nvPr>
        </p:nvSpPr>
        <p:spPr/>
        <p:txBody>
          <a:bodyPr/>
          <a:p>
            <a:fld id="{E284DB25-5397-42A5-B137-5069DBA9570C}" type="datetimeFigureOut">
              <a:rPr lang="en-US" smtClean="0"/>
              <a:t>10/19/2023</a:t>
            </a:fld>
            <a:endParaRPr lang="en-US"/>
          </a:p>
        </p:txBody>
      </p:sp>
      <p:sp>
        <p:nvSpPr>
          <p:cNvPr id="1048623" name="Footer Placeholder 4"/>
          <p:cNvSpPr>
            <a:spLocks noGrp="1"/>
          </p:cNvSpPr>
          <p:nvPr>
            <p:ph type="ftr" sz="quarter" idx="11"/>
          </p:nvPr>
        </p:nvSpPr>
        <p:spPr/>
        <p:txBody>
          <a:bodyPr/>
          <a:p>
            <a:endParaRPr lang="en-US"/>
          </a:p>
        </p:txBody>
      </p:sp>
      <p:sp>
        <p:nvSpPr>
          <p:cNvPr id="1048624" name="Slide Number Placeholder 5"/>
          <p:cNvSpPr>
            <a:spLocks noGrp="1"/>
          </p:cNvSpPr>
          <p:nvPr>
            <p:ph type="sldNum" sz="quarter" idx="12"/>
          </p:nvPr>
        </p:nvSpPr>
        <p:spPr/>
        <p:txBody>
          <a:bodyPr/>
          <a:p>
            <a:fld id="{6946D145-D208-4657-A220-751C9C9FE6A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81" name=""/>
        <p:cNvGrpSpPr/>
        <p:nvPr/>
      </p:nvGrpSpPr>
      <p:grpSpPr>
        <a:xfrm>
          <a:off x="0" y="0"/>
          <a:ext cx="0" cy="0"/>
          <a:chOff x="0" y="0"/>
          <a:chExt cx="0" cy="0"/>
        </a:xfrm>
      </p:grpSpPr>
      <p:sp>
        <p:nvSpPr>
          <p:cNvPr id="1048625" name="Title 1"/>
          <p:cNvSpPr>
            <a:spLocks noGrp="1"/>
          </p:cNvSpPr>
          <p:nvPr>
            <p:ph type="title"/>
          </p:nvPr>
        </p:nvSpPr>
        <p:spPr/>
        <p:txBody>
          <a:bodyPr/>
          <a:p>
            <a:r>
              <a:rPr kumimoji="0" lang="en-US" smtClean="0"/>
              <a:t>Click to edit Master title style</a:t>
            </a:r>
            <a:endParaRPr kumimoji="0" lang="en-US"/>
          </a:p>
        </p:txBody>
      </p:sp>
      <p:sp>
        <p:nvSpPr>
          <p:cNvPr id="1048626" name="Content Placeholder 2"/>
          <p:cNvSpPr>
            <a:spLocks noGrp="1"/>
          </p:cNvSpPr>
          <p:nvPr>
            <p:ph idx="1"/>
          </p:nvPr>
        </p:nvSpPr>
        <p:spPr/>
        <p:txBody>
          <a:bodyPr/>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27" name="Date Placeholder 3"/>
          <p:cNvSpPr>
            <a:spLocks noGrp="1"/>
          </p:cNvSpPr>
          <p:nvPr>
            <p:ph type="dt" sz="half" idx="10"/>
          </p:nvPr>
        </p:nvSpPr>
        <p:spPr/>
        <p:txBody>
          <a:bodyPr/>
          <a:p>
            <a:fld id="{E284DB25-5397-42A5-B137-5069DBA9570C}" type="datetimeFigureOut">
              <a:rPr lang="en-US" smtClean="0"/>
              <a:t>10/19/2023</a:t>
            </a:fld>
            <a:endParaRPr lang="en-US"/>
          </a:p>
        </p:txBody>
      </p:sp>
      <p:sp>
        <p:nvSpPr>
          <p:cNvPr id="1048628" name="Footer Placeholder 4"/>
          <p:cNvSpPr>
            <a:spLocks noGrp="1"/>
          </p:cNvSpPr>
          <p:nvPr>
            <p:ph type="ftr" sz="quarter" idx="11"/>
          </p:nvPr>
        </p:nvSpPr>
        <p:spPr/>
        <p:txBody>
          <a:bodyPr/>
          <a:p>
            <a:endParaRPr lang="en-US"/>
          </a:p>
        </p:txBody>
      </p:sp>
      <p:sp>
        <p:nvSpPr>
          <p:cNvPr id="1048629" name="Slide Number Placeholder 5"/>
          <p:cNvSpPr>
            <a:spLocks noGrp="1"/>
          </p:cNvSpPr>
          <p:nvPr>
            <p:ph type="sldNum" sz="quarter" idx="12"/>
          </p:nvPr>
        </p:nvSpPr>
        <p:spPr/>
        <p:txBody>
          <a:bodyPr/>
          <a:p>
            <a:fld id="{6946D145-D208-4657-A220-751C9C9FE6A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bg>
      <p:bgRef idx="1002">
        <a:schemeClr val="bg2"/>
      </p:bgRef>
    </p:bg>
    <p:spTree>
      <p:nvGrpSpPr>
        <p:cNvPr id="84" name=""/>
        <p:cNvGrpSpPr/>
        <p:nvPr/>
      </p:nvGrpSpPr>
      <p:grpSpPr>
        <a:xfrm>
          <a:off x="0" y="0"/>
          <a:ext cx="0" cy="0"/>
          <a:chOff x="0" y="0"/>
          <a:chExt cx="0" cy="0"/>
        </a:xfrm>
      </p:grpSpPr>
      <p:sp>
        <p:nvSpPr>
          <p:cNvPr id="1048645" name="Title 1"/>
          <p:cNvSpPr>
            <a:spLocks noGrp="1"/>
          </p:cNvSpPr>
          <p:nvPr>
            <p:ph type="title"/>
          </p:nvPr>
        </p:nvSpPr>
        <p:spPr>
          <a:xfrm>
            <a:off x="530352" y="1316736"/>
            <a:ext cx="7772400" cy="1362456"/>
          </a:xfrm>
          <a:ln>
            <a:noFill/>
          </a:ln>
        </p:spPr>
        <p:txBody>
          <a:bodyPr anchor="b" bIns="0" tIns="0" vert="horz">
            <a:noAutofit/>
            <a:scene3d>
              <a:camera prst="orthographicFront"/>
              <a:lightRig dir="t" rig="freezing">
                <a:rot lat="0" lon="0" rev="5640000"/>
              </a:lightRig>
            </a:scene3d>
            <a:sp3d prstMaterial="flat">
              <a:bevelT w="38100" h="38100"/>
            </a:sp3d>
          </a:bodyPr>
          <a:lstStyle>
            <a:lvl1pPr algn="l" rtl="0">
              <a:spcBef>
                <a:spcPct val="0"/>
              </a:spcBef>
              <a:buNone/>
              <a:defRPr baseline="0" b="1" cap="none" dirty="0" sz="5600" lang="en-US">
                <a:ln w="635">
                  <a:noFill/>
                </a:ln>
                <a:solidFill>
                  <a:schemeClr val="accent4">
                    <a:tint val="90000"/>
                    <a:satMod val="125000"/>
                  </a:schemeClr>
                </a:solidFill>
                <a:effectLst>
                  <a:outerShdw algn="tl" blurRad="38100" dir="5400000" dist="25400"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048646" name="Text Placeholder 2"/>
          <p:cNvSpPr>
            <a:spLocks noGrp="1"/>
          </p:cNvSpPr>
          <p:nvPr>
            <p:ph type="body" idx="1"/>
          </p:nvPr>
        </p:nvSpPr>
        <p:spPr>
          <a:xfrm>
            <a:off x="530352" y="2704664"/>
            <a:ext cx="7772400" cy="1509712"/>
          </a:xfrm>
        </p:spPr>
        <p:txBody>
          <a:bodyPr anchor="t" lIns="45720" rIns="45720"/>
          <a:lstStyle>
            <a:lvl1pPr indent="0" marL="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eaLnBrk="1" hangingPunct="1" latinLnBrk="0" lvl="0"/>
            <a:r>
              <a:rPr kumimoji="0" lang="en-US" smtClean="0"/>
              <a:t>Click to edit Master text styles</a:t>
            </a:r>
          </a:p>
        </p:txBody>
      </p:sp>
      <p:sp>
        <p:nvSpPr>
          <p:cNvPr id="1048647" name="Date Placeholder 3"/>
          <p:cNvSpPr>
            <a:spLocks noGrp="1"/>
          </p:cNvSpPr>
          <p:nvPr>
            <p:ph type="dt" sz="half" idx="10"/>
          </p:nvPr>
        </p:nvSpPr>
        <p:spPr/>
        <p:txBody>
          <a:bodyPr/>
          <a:p>
            <a:fld id="{E284DB25-5397-42A5-B137-5069DBA9570C}" type="datetimeFigureOut">
              <a:rPr lang="en-US" smtClean="0"/>
              <a:t>10/19/2023</a:t>
            </a:fld>
            <a:endParaRPr lang="en-US"/>
          </a:p>
        </p:txBody>
      </p:sp>
      <p:sp>
        <p:nvSpPr>
          <p:cNvPr id="1048648" name="Footer Placeholder 4"/>
          <p:cNvSpPr>
            <a:spLocks noGrp="1"/>
          </p:cNvSpPr>
          <p:nvPr>
            <p:ph type="ftr" sz="quarter" idx="11"/>
          </p:nvPr>
        </p:nvSpPr>
        <p:spPr/>
        <p:txBody>
          <a:bodyPr/>
          <a:p>
            <a:endParaRPr lang="en-US"/>
          </a:p>
        </p:txBody>
      </p:sp>
      <p:sp>
        <p:nvSpPr>
          <p:cNvPr id="1048649" name="Slide Number Placeholder 5"/>
          <p:cNvSpPr>
            <a:spLocks noGrp="1"/>
          </p:cNvSpPr>
          <p:nvPr>
            <p:ph type="sldNum" sz="quarter" idx="12"/>
          </p:nvPr>
        </p:nvSpPr>
        <p:spPr/>
        <p:txBody>
          <a:bodyPr/>
          <a:p>
            <a:fld id="{6946D145-D208-4657-A220-751C9C9FE6AD}" type="slidenum">
              <a:rPr lang="en-US" smtClean="0"/>
              <a:t>‹#›</a:t>
            </a:fld>
            <a:endParaRPr lang="en-US"/>
          </a:p>
        </p:txBody>
      </p:sp>
    </p:spTree>
  </p:cSld>
  <p:clrMapOvr>
    <a:overrideClrMapping accent1="accent1" accent2="accent2" accent3="accent3" accent4="accent4" accent5="accent5" accent6="accent6" bg1="dk1" bg2="dk2" tx1="lt1" tx2="lt2"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85" name=""/>
        <p:cNvGrpSpPr/>
        <p:nvPr/>
      </p:nvGrpSpPr>
      <p:grpSpPr>
        <a:xfrm>
          <a:off x="0" y="0"/>
          <a:ext cx="0" cy="0"/>
          <a:chOff x="0" y="0"/>
          <a:chExt cx="0" cy="0"/>
        </a:xfrm>
      </p:grpSpPr>
      <p:sp>
        <p:nvSpPr>
          <p:cNvPr id="1048650" name="Title 1"/>
          <p:cNvSpPr>
            <a:spLocks noGrp="1"/>
          </p:cNvSpPr>
          <p:nvPr>
            <p:ph type="title"/>
          </p:nvPr>
        </p:nvSpPr>
        <p:spPr>
          <a:xfrm>
            <a:off x="457200" y="704088"/>
            <a:ext cx="8229600" cy="1143000"/>
          </a:xfrm>
        </p:spPr>
        <p:txBody>
          <a:bodyPr/>
          <a:p>
            <a:r>
              <a:rPr kumimoji="0" lang="en-US" smtClean="0"/>
              <a:t>Click to edit Master title style</a:t>
            </a:r>
            <a:endParaRPr kumimoji="0" lang="en-US"/>
          </a:p>
        </p:txBody>
      </p:sp>
      <p:sp>
        <p:nvSpPr>
          <p:cNvPr id="1048651"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52"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53" name="Date Placeholder 4"/>
          <p:cNvSpPr>
            <a:spLocks noGrp="1"/>
          </p:cNvSpPr>
          <p:nvPr>
            <p:ph type="dt" sz="half" idx="10"/>
          </p:nvPr>
        </p:nvSpPr>
        <p:spPr/>
        <p:txBody>
          <a:bodyPr/>
          <a:p>
            <a:fld id="{E284DB25-5397-42A5-B137-5069DBA9570C}" type="datetimeFigureOut">
              <a:rPr lang="en-US" smtClean="0"/>
              <a:t>10/19/2023</a:t>
            </a:fld>
            <a:endParaRPr lang="en-US"/>
          </a:p>
        </p:txBody>
      </p:sp>
      <p:sp>
        <p:nvSpPr>
          <p:cNvPr id="1048654" name="Footer Placeholder 5"/>
          <p:cNvSpPr>
            <a:spLocks noGrp="1"/>
          </p:cNvSpPr>
          <p:nvPr>
            <p:ph type="ftr" sz="quarter" idx="11"/>
          </p:nvPr>
        </p:nvSpPr>
        <p:spPr/>
        <p:txBody>
          <a:bodyPr/>
          <a:p>
            <a:endParaRPr lang="en-US"/>
          </a:p>
        </p:txBody>
      </p:sp>
      <p:sp>
        <p:nvSpPr>
          <p:cNvPr id="1048655" name="Slide Number Placeholder 6"/>
          <p:cNvSpPr>
            <a:spLocks noGrp="1"/>
          </p:cNvSpPr>
          <p:nvPr>
            <p:ph type="sldNum" sz="quarter" idx="12"/>
          </p:nvPr>
        </p:nvSpPr>
        <p:spPr/>
        <p:txBody>
          <a:bodyPr/>
          <a:p>
            <a:fld id="{6946D145-D208-4657-A220-751C9C9FE6A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86" name=""/>
        <p:cNvGrpSpPr/>
        <p:nvPr/>
      </p:nvGrpSpPr>
      <p:grpSpPr>
        <a:xfrm>
          <a:off x="0" y="0"/>
          <a:ext cx="0" cy="0"/>
          <a:chOff x="0" y="0"/>
          <a:chExt cx="0" cy="0"/>
        </a:xfrm>
      </p:grpSpPr>
      <p:sp>
        <p:nvSpPr>
          <p:cNvPr id="1048656" name="Title 1"/>
          <p:cNvSpPr>
            <a:spLocks noGrp="1"/>
          </p:cNvSpPr>
          <p:nvPr>
            <p:ph type="title"/>
          </p:nvPr>
        </p:nvSpPr>
        <p:spPr>
          <a:xfrm>
            <a:off x="457200" y="704088"/>
            <a:ext cx="8229600" cy="1143000"/>
          </a:xfrm>
        </p:spPr>
        <p:txBody>
          <a:bodyPr anchor="b" tIns="45720"/>
          <a:p>
            <a:r>
              <a:rPr kumimoji="0" lang="en-US" smtClean="0"/>
              <a:t>Click to edit Master title style</a:t>
            </a:r>
            <a:endParaRPr kumimoji="0" lang="en-US"/>
          </a:p>
        </p:txBody>
      </p:sp>
      <p:sp>
        <p:nvSpPr>
          <p:cNvPr id="1048657" name="Text Placeholder 2"/>
          <p:cNvSpPr>
            <a:spLocks noGrp="1"/>
          </p:cNvSpPr>
          <p:nvPr>
            <p:ph type="body" idx="1"/>
          </p:nvPr>
        </p:nvSpPr>
        <p:spPr>
          <a:xfrm>
            <a:off x="457200" y="1855248"/>
            <a:ext cx="4040188" cy="659352"/>
          </a:xfrm>
        </p:spPr>
        <p:txBody>
          <a:bodyPr anchor="ctr" bIns="0" lIns="45720" rIns="45720" tIns="0">
            <a:noAutofit/>
          </a:bodyPr>
          <a:lstStyle>
            <a:lvl1pPr indent="0" marL="0">
              <a:buNone/>
              <a:defRPr baseline="0" b="1" cap="none" sz="2400">
                <a:solidFill>
                  <a:schemeClr val="tx2"/>
                </a:solidFill>
                <a:effectLst/>
              </a:defRPr>
            </a:lvl1pPr>
            <a:lvl2pPr>
              <a:buNone/>
              <a:defRPr b="1" sz="2000"/>
            </a:lvl2pPr>
            <a:lvl3pPr>
              <a:buNone/>
              <a:defRPr b="1" sz="1800"/>
            </a:lvl3pPr>
            <a:lvl4pPr>
              <a:buNone/>
              <a:defRPr b="1" sz="1600"/>
            </a:lvl4pPr>
            <a:lvl5pPr>
              <a:buNone/>
              <a:defRPr b="1" sz="1600"/>
            </a:lvl5pPr>
          </a:lstStyle>
          <a:p>
            <a:pPr eaLnBrk="1" hangingPunct="1" latinLnBrk="0" lvl="0"/>
            <a:r>
              <a:rPr kumimoji="0" lang="en-US" smtClean="0"/>
              <a:t>Click to edit Master text styles</a:t>
            </a:r>
          </a:p>
        </p:txBody>
      </p:sp>
      <p:sp>
        <p:nvSpPr>
          <p:cNvPr id="1048658" name="Text Placeholder 3"/>
          <p:cNvSpPr>
            <a:spLocks noGrp="1"/>
          </p:cNvSpPr>
          <p:nvPr>
            <p:ph type="body" sz="half" idx="3"/>
          </p:nvPr>
        </p:nvSpPr>
        <p:spPr>
          <a:xfrm>
            <a:off x="4645025" y="1859757"/>
            <a:ext cx="4041775" cy="654843"/>
          </a:xfrm>
        </p:spPr>
        <p:txBody>
          <a:bodyPr anchor="ctr" bIns="0" lIns="45720" rIns="45720" tIns="0"/>
          <a:lstStyle>
            <a:lvl1pPr indent="0" marL="0">
              <a:buNone/>
              <a:defRPr baseline="0" b="1" cap="none" sz="2400">
                <a:solidFill>
                  <a:schemeClr val="tx2"/>
                </a:solidFill>
                <a:effectLst/>
              </a:defRPr>
            </a:lvl1pPr>
            <a:lvl2pPr>
              <a:buNone/>
              <a:defRPr b="1" sz="2000"/>
            </a:lvl2pPr>
            <a:lvl3pPr>
              <a:buNone/>
              <a:defRPr b="1" sz="1800"/>
            </a:lvl3pPr>
            <a:lvl4pPr>
              <a:buNone/>
              <a:defRPr b="1" sz="1600"/>
            </a:lvl4pPr>
            <a:lvl5pPr>
              <a:buNone/>
              <a:defRPr b="1" sz="1600"/>
            </a:lvl5pPr>
          </a:lstStyle>
          <a:p>
            <a:pPr eaLnBrk="1" hangingPunct="1" latinLnBrk="0" lvl="0"/>
            <a:r>
              <a:rPr kumimoji="0" lang="en-US" smtClean="0"/>
              <a:t>Click to edit Master text styles</a:t>
            </a:r>
          </a:p>
        </p:txBody>
      </p:sp>
      <p:sp>
        <p:nvSpPr>
          <p:cNvPr id="1048659"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60"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61" name="Date Placeholder 6"/>
          <p:cNvSpPr>
            <a:spLocks noGrp="1"/>
          </p:cNvSpPr>
          <p:nvPr>
            <p:ph type="dt" sz="half" idx="10"/>
          </p:nvPr>
        </p:nvSpPr>
        <p:spPr/>
        <p:txBody>
          <a:bodyPr/>
          <a:p>
            <a:fld id="{E284DB25-5397-42A5-B137-5069DBA9570C}" type="datetimeFigureOut">
              <a:rPr lang="en-US" smtClean="0"/>
              <a:t>10/19/2023</a:t>
            </a:fld>
            <a:endParaRPr lang="en-US"/>
          </a:p>
        </p:txBody>
      </p:sp>
      <p:sp>
        <p:nvSpPr>
          <p:cNvPr id="1048662" name="Footer Placeholder 7"/>
          <p:cNvSpPr>
            <a:spLocks noGrp="1"/>
          </p:cNvSpPr>
          <p:nvPr>
            <p:ph type="ftr" sz="quarter" idx="11"/>
          </p:nvPr>
        </p:nvSpPr>
        <p:spPr/>
        <p:txBody>
          <a:bodyPr/>
          <a:p>
            <a:endParaRPr lang="en-US"/>
          </a:p>
        </p:txBody>
      </p:sp>
      <p:sp>
        <p:nvSpPr>
          <p:cNvPr id="1048663" name="Slide Number Placeholder 8"/>
          <p:cNvSpPr>
            <a:spLocks noGrp="1"/>
          </p:cNvSpPr>
          <p:nvPr>
            <p:ph type="sldNum" sz="quarter" idx="12"/>
          </p:nvPr>
        </p:nvSpPr>
        <p:spPr/>
        <p:txBody>
          <a:bodyPr/>
          <a:p>
            <a:fld id="{6946D145-D208-4657-A220-751C9C9FE6A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79" name=""/>
        <p:cNvGrpSpPr/>
        <p:nvPr/>
      </p:nvGrpSpPr>
      <p:grpSpPr>
        <a:xfrm>
          <a:off x="0" y="0"/>
          <a:ext cx="0" cy="0"/>
          <a:chOff x="0" y="0"/>
          <a:chExt cx="0" cy="0"/>
        </a:xfrm>
      </p:grpSpPr>
      <p:sp>
        <p:nvSpPr>
          <p:cNvPr id="1048616" name="Title 1"/>
          <p:cNvSpPr>
            <a:spLocks noGrp="1"/>
          </p:cNvSpPr>
          <p:nvPr>
            <p:ph type="title"/>
          </p:nvPr>
        </p:nvSpPr>
        <p:spPr>
          <a:xfrm>
            <a:off x="457200" y="704088"/>
            <a:ext cx="8305800" cy="1143000"/>
          </a:xfrm>
        </p:spPr>
        <p:txBody>
          <a:bodyPr anchor="b" bIns="0" tIns="45720" vert="horz">
            <a:normAutofit/>
            <a:scene3d>
              <a:camera prst="orthographicFront"/>
              <a:lightRig dir="t" rig="freezing">
                <a:rot lat="0" lon="0" rev="5640000"/>
              </a:lightRig>
            </a:scene3d>
            <a:sp3d prstMaterial="flat">
              <a:contourClr>
                <a:schemeClr val="tx2"/>
              </a:contourClr>
            </a:sp3d>
          </a:bodyPr>
          <a:lstStyle>
            <a:lvl1pPr algn="l" rtl="0">
              <a:spcBef>
                <a:spcPct val="0"/>
              </a:spcBef>
              <a:buNone/>
              <a:defRPr b="0" sz="500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1048617" name="Date Placeholder 2"/>
          <p:cNvSpPr>
            <a:spLocks noGrp="1"/>
          </p:cNvSpPr>
          <p:nvPr>
            <p:ph type="dt" sz="half" idx="10"/>
          </p:nvPr>
        </p:nvSpPr>
        <p:spPr/>
        <p:txBody>
          <a:bodyPr/>
          <a:p>
            <a:fld id="{E284DB25-5397-42A5-B137-5069DBA9570C}" type="datetimeFigureOut">
              <a:rPr lang="en-US" smtClean="0"/>
              <a:t>10/19/2023</a:t>
            </a:fld>
            <a:endParaRPr lang="en-US"/>
          </a:p>
        </p:txBody>
      </p:sp>
      <p:sp>
        <p:nvSpPr>
          <p:cNvPr id="1048618" name="Footer Placeholder 3"/>
          <p:cNvSpPr>
            <a:spLocks noGrp="1"/>
          </p:cNvSpPr>
          <p:nvPr>
            <p:ph type="ftr" sz="quarter" idx="11"/>
          </p:nvPr>
        </p:nvSpPr>
        <p:spPr/>
        <p:txBody>
          <a:bodyPr/>
          <a:p>
            <a:endParaRPr lang="en-US"/>
          </a:p>
        </p:txBody>
      </p:sp>
      <p:sp>
        <p:nvSpPr>
          <p:cNvPr id="1048619" name="Slide Number Placeholder 4"/>
          <p:cNvSpPr>
            <a:spLocks noGrp="1"/>
          </p:cNvSpPr>
          <p:nvPr>
            <p:ph type="sldNum" sz="quarter" idx="12"/>
          </p:nvPr>
        </p:nvSpPr>
        <p:spPr/>
        <p:txBody>
          <a:bodyPr/>
          <a:p>
            <a:fld id="{6946D145-D208-4657-A220-751C9C9FE6A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5" name=""/>
        <p:cNvGrpSpPr/>
        <p:nvPr/>
      </p:nvGrpSpPr>
      <p:grpSpPr>
        <a:xfrm>
          <a:off x="0" y="0"/>
          <a:ext cx="0" cy="0"/>
          <a:chOff x="0" y="0"/>
          <a:chExt cx="0" cy="0"/>
        </a:xfrm>
      </p:grpSpPr>
      <p:sp>
        <p:nvSpPr>
          <p:cNvPr id="1048585" name="Date Placeholder 1"/>
          <p:cNvSpPr>
            <a:spLocks noGrp="1"/>
          </p:cNvSpPr>
          <p:nvPr>
            <p:ph type="dt" sz="half" idx="10"/>
          </p:nvPr>
        </p:nvSpPr>
        <p:spPr/>
        <p:txBody>
          <a:bodyPr/>
          <a:p>
            <a:fld id="{E284DB25-5397-42A5-B137-5069DBA9570C}" type="datetimeFigureOut">
              <a:rPr lang="en-US" smtClean="0"/>
              <a:t>10/19/2023</a:t>
            </a:fld>
            <a:endParaRPr lang="en-US"/>
          </a:p>
        </p:txBody>
      </p:sp>
      <p:sp>
        <p:nvSpPr>
          <p:cNvPr id="1048586" name="Footer Placeholder 2"/>
          <p:cNvSpPr>
            <a:spLocks noGrp="1"/>
          </p:cNvSpPr>
          <p:nvPr>
            <p:ph type="ftr" sz="quarter" idx="11"/>
          </p:nvPr>
        </p:nvSpPr>
        <p:spPr/>
        <p:txBody>
          <a:bodyPr/>
          <a:p>
            <a:endParaRPr lang="en-US"/>
          </a:p>
        </p:txBody>
      </p:sp>
      <p:sp>
        <p:nvSpPr>
          <p:cNvPr id="1048587" name="Slide Number Placeholder 3"/>
          <p:cNvSpPr>
            <a:spLocks noGrp="1"/>
          </p:cNvSpPr>
          <p:nvPr>
            <p:ph type="sldNum" sz="quarter" idx="12"/>
          </p:nvPr>
        </p:nvSpPr>
        <p:spPr/>
        <p:txBody>
          <a:bodyPr/>
          <a:p>
            <a:fld id="{6946D145-D208-4657-A220-751C9C9FE6A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87" name=""/>
        <p:cNvGrpSpPr/>
        <p:nvPr/>
      </p:nvGrpSpPr>
      <p:grpSpPr>
        <a:xfrm>
          <a:off x="0" y="0"/>
          <a:ext cx="0" cy="0"/>
          <a:chOff x="0" y="0"/>
          <a:chExt cx="0" cy="0"/>
        </a:xfrm>
      </p:grpSpPr>
      <p:sp>
        <p:nvSpPr>
          <p:cNvPr id="1048664" name="Title 1"/>
          <p:cNvSpPr>
            <a:spLocks noGrp="1"/>
          </p:cNvSpPr>
          <p:nvPr>
            <p:ph type="title"/>
          </p:nvPr>
        </p:nvSpPr>
        <p:spPr>
          <a:xfrm>
            <a:off x="685800" y="514352"/>
            <a:ext cx="2743200" cy="1162050"/>
          </a:xfrm>
        </p:spPr>
        <p:txBody>
          <a:bodyPr anchor="b" lIns="0">
            <a:noAutofit/>
          </a:bodyPr>
          <a:lstStyle>
            <a:lvl1pPr algn="l" rtl="0">
              <a:spcBef>
                <a:spcPct val="0"/>
              </a:spcBef>
              <a:buNone/>
              <a:defRPr b="0" sz="260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1048665" name="Text Placeholder 2"/>
          <p:cNvSpPr>
            <a:spLocks noGrp="1"/>
          </p:cNvSpPr>
          <p:nvPr>
            <p:ph type="body" idx="2"/>
          </p:nvPr>
        </p:nvSpPr>
        <p:spPr>
          <a:xfrm>
            <a:off x="685800" y="1676400"/>
            <a:ext cx="2743200" cy="4572000"/>
          </a:xfrm>
        </p:spPr>
        <p:txBody>
          <a:bodyPr lIns="18288" rIns="18288"/>
          <a:lstStyle>
            <a:lvl1pPr algn="l" indent="0" marL="0">
              <a:buNone/>
              <a:defRPr sz="1400"/>
            </a:lvl1pPr>
            <a:lvl2pPr algn="l" indent="0">
              <a:buNone/>
              <a:defRPr sz="1200"/>
            </a:lvl2pPr>
            <a:lvl3pPr algn="l" indent="0">
              <a:buNone/>
              <a:defRPr sz="1000"/>
            </a:lvl3pPr>
            <a:lvl4pPr algn="l" indent="0">
              <a:buNone/>
              <a:defRPr sz="900"/>
            </a:lvl4pPr>
            <a:lvl5pPr algn="l" indent="0">
              <a:buNone/>
              <a:defRPr sz="900"/>
            </a:lvl5pPr>
          </a:lstStyle>
          <a:p>
            <a:pPr eaLnBrk="1" hangingPunct="1" latinLnBrk="0" lvl="0"/>
            <a:r>
              <a:rPr kumimoji="0" lang="en-US" smtClean="0"/>
              <a:t>Click to edit Master text styles</a:t>
            </a:r>
          </a:p>
        </p:txBody>
      </p:sp>
      <p:sp>
        <p:nvSpPr>
          <p:cNvPr id="1048666"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8667" name="Date Placeholder 4"/>
          <p:cNvSpPr>
            <a:spLocks noGrp="1"/>
          </p:cNvSpPr>
          <p:nvPr>
            <p:ph type="dt" sz="half" idx="10"/>
          </p:nvPr>
        </p:nvSpPr>
        <p:spPr/>
        <p:txBody>
          <a:bodyPr/>
          <a:p>
            <a:fld id="{E284DB25-5397-42A5-B137-5069DBA9570C}" type="datetimeFigureOut">
              <a:rPr lang="en-US" smtClean="0"/>
              <a:t>10/19/2023</a:t>
            </a:fld>
            <a:endParaRPr lang="en-US"/>
          </a:p>
        </p:txBody>
      </p:sp>
      <p:sp>
        <p:nvSpPr>
          <p:cNvPr id="1048668" name="Footer Placeholder 5"/>
          <p:cNvSpPr>
            <a:spLocks noGrp="1"/>
          </p:cNvSpPr>
          <p:nvPr>
            <p:ph type="ftr" sz="quarter" idx="11"/>
          </p:nvPr>
        </p:nvSpPr>
        <p:spPr/>
        <p:txBody>
          <a:bodyPr/>
          <a:p>
            <a:endParaRPr lang="en-US"/>
          </a:p>
        </p:txBody>
      </p:sp>
      <p:sp>
        <p:nvSpPr>
          <p:cNvPr id="1048669" name="Slide Number Placeholder 6"/>
          <p:cNvSpPr>
            <a:spLocks noGrp="1"/>
          </p:cNvSpPr>
          <p:nvPr>
            <p:ph type="sldNum" sz="quarter" idx="12"/>
          </p:nvPr>
        </p:nvSpPr>
        <p:spPr/>
        <p:txBody>
          <a:bodyPr/>
          <a:p>
            <a:fld id="{6946D145-D208-4657-A220-751C9C9FE6A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type="picTx">
  <p:cSld name="Picture with Caption">
    <p:spTree>
      <p:nvGrpSpPr>
        <p:cNvPr id="82" name=""/>
        <p:cNvGrpSpPr/>
        <p:nvPr/>
      </p:nvGrpSpPr>
      <p:grpSpPr>
        <a:xfrm>
          <a:off x="0" y="0"/>
          <a:ext cx="0" cy="0"/>
          <a:chOff x="0" y="0"/>
          <a:chExt cx="0" cy="0"/>
        </a:xfrm>
      </p:grpSpPr>
      <p:sp>
        <p:nvSpPr>
          <p:cNvPr id="1048630"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algn="tl" blurRad="63500" dir="7500000" dist="38500" kx="100000" rotWithShape="0" sx="98500" sy="10008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rtlCol="0"/>
          <a:p>
            <a:pPr algn="ctr" eaLnBrk="1" hangingPunct="1" latinLnBrk="0"/>
            <a:endParaRPr kumimoji="0" lang="en-US"/>
          </a:p>
        </p:txBody>
      </p:sp>
      <p:sp>
        <p:nvSpPr>
          <p:cNvPr id="1048631" name="Right Triangle 11"/>
          <p:cNvSpPr/>
          <p:nvPr/>
        </p:nvSpPr>
        <p:spPr>
          <a:xfrm rot="420000" flipV="1">
            <a:off x="8004134" y="5359769"/>
            <a:ext cx="155448" cy="155448"/>
          </a:xfrm>
          <a:prstGeom prst="rtTriangle"/>
          <a:solidFill>
            <a:srgbClr val="FFFFFF"/>
          </a:solidFill>
          <a:ln w="12700" cap="flat" cmpd="sng" algn="ctr">
            <a:solidFill>
              <a:srgbClr val="FFFFFF"/>
            </a:solidFill>
            <a:prstDash val="solid"/>
            <a:bevel/>
          </a:ln>
          <a:effectLst>
            <a:outerShdw algn="tl" blurRad="19685" dir="12900000" dist="6350"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rtlCol="0"/>
          <a:p>
            <a:pPr algn="ctr" eaLnBrk="1" hangingPunct="1" latinLnBrk="0"/>
            <a:endParaRPr kumimoji="0" lang="en-US"/>
          </a:p>
        </p:txBody>
      </p:sp>
      <p:sp>
        <p:nvSpPr>
          <p:cNvPr id="1048632" name="Title 1"/>
          <p:cNvSpPr>
            <a:spLocks noGrp="1"/>
          </p:cNvSpPr>
          <p:nvPr>
            <p:ph type="title"/>
          </p:nvPr>
        </p:nvSpPr>
        <p:spPr>
          <a:xfrm>
            <a:off x="609600" y="1176996"/>
            <a:ext cx="2212848" cy="1582621"/>
          </a:xfrm>
        </p:spPr>
        <p:txBody>
          <a:bodyPr anchor="b" bIns="45720" lIns="45720" rIns="45720" tIns="45720" vert="horz"/>
          <a:lstStyle>
            <a:lvl1pPr algn="l">
              <a:buNone/>
              <a:defRPr b="1" sz="2000">
                <a:solidFill>
                  <a:schemeClr val="tx2"/>
                </a:solidFill>
              </a:defRPr>
            </a:lvl1pPr>
          </a:lstStyle>
          <a:p>
            <a:r>
              <a:rPr kumimoji="0" lang="en-US" smtClean="0"/>
              <a:t>Click to edit Master title style</a:t>
            </a:r>
            <a:endParaRPr kumimoji="0" lang="en-US"/>
          </a:p>
        </p:txBody>
      </p:sp>
      <p:sp>
        <p:nvSpPr>
          <p:cNvPr id="1048633" name="Text Placeholder 3"/>
          <p:cNvSpPr>
            <a:spLocks noGrp="1"/>
          </p:cNvSpPr>
          <p:nvPr>
            <p:ph type="body" sz="half" idx="2"/>
          </p:nvPr>
        </p:nvSpPr>
        <p:spPr>
          <a:xfrm>
            <a:off x="609600" y="2828785"/>
            <a:ext cx="2209800" cy="2179320"/>
          </a:xfrm>
        </p:spPr>
        <p:txBody>
          <a:bodyPr anchor="t" bIns="45720" lIns="64008" rIns="45720"/>
          <a:lstStyle>
            <a:lvl1pPr algn="l" indent="0" marL="0">
              <a:spcBef>
                <a:spcPts val="250"/>
              </a:spcBef>
              <a:buFontTx/>
              <a:buNone/>
              <a:defRPr sz="1300"/>
            </a:lvl1pPr>
            <a:lvl2pPr>
              <a:defRPr sz="1200"/>
            </a:lvl2pPr>
            <a:lvl3pPr>
              <a:defRPr sz="1000"/>
            </a:lvl3pPr>
            <a:lvl4pPr>
              <a:defRPr sz="900"/>
            </a:lvl4pPr>
            <a:lvl5pPr>
              <a:defRPr sz="900"/>
            </a:lvl5pPr>
          </a:lstStyle>
          <a:p>
            <a:pPr eaLnBrk="1" hangingPunct="1" latinLnBrk="0" lvl="0"/>
            <a:r>
              <a:rPr kumimoji="0" lang="en-US" smtClean="0"/>
              <a:t>Click to edit Master text styles</a:t>
            </a:r>
          </a:p>
        </p:txBody>
      </p:sp>
      <p:sp>
        <p:nvSpPr>
          <p:cNvPr id="1048634" name="Date Placeholder 4"/>
          <p:cNvSpPr>
            <a:spLocks noGrp="1"/>
          </p:cNvSpPr>
          <p:nvPr>
            <p:ph type="dt" sz="half" idx="10"/>
          </p:nvPr>
        </p:nvSpPr>
        <p:spPr/>
        <p:txBody>
          <a:bodyPr/>
          <a:p>
            <a:fld id="{E284DB25-5397-42A5-B137-5069DBA9570C}" type="datetimeFigureOut">
              <a:rPr lang="en-US" smtClean="0"/>
              <a:t>10/19/2023</a:t>
            </a:fld>
            <a:endParaRPr lang="en-US"/>
          </a:p>
        </p:txBody>
      </p:sp>
      <p:sp>
        <p:nvSpPr>
          <p:cNvPr id="1048635" name="Footer Placeholder 5"/>
          <p:cNvSpPr>
            <a:spLocks noGrp="1"/>
          </p:cNvSpPr>
          <p:nvPr>
            <p:ph type="ftr" sz="quarter" idx="11"/>
          </p:nvPr>
        </p:nvSpPr>
        <p:spPr/>
        <p:txBody>
          <a:bodyPr/>
          <a:p>
            <a:endParaRPr lang="en-US"/>
          </a:p>
        </p:txBody>
      </p:sp>
      <p:sp>
        <p:nvSpPr>
          <p:cNvPr id="1048636" name="Slide Number Placeholder 6"/>
          <p:cNvSpPr>
            <a:spLocks noGrp="1"/>
          </p:cNvSpPr>
          <p:nvPr>
            <p:ph type="sldNum" sz="quarter" idx="12"/>
          </p:nvPr>
        </p:nvSpPr>
        <p:spPr>
          <a:xfrm>
            <a:off x="8077200" y="6356350"/>
            <a:ext cx="609600" cy="365125"/>
          </a:xfrm>
        </p:spPr>
        <p:txBody>
          <a:bodyPr/>
          <a:p>
            <a:fld id="{6946D145-D208-4657-A220-751C9C9FE6AD}" type="slidenum">
              <a:rPr lang="en-US" smtClean="0"/>
              <a:t>‹#›</a:t>
            </a:fld>
            <a:endParaRPr lang="en-US"/>
          </a:p>
        </p:txBody>
      </p:sp>
      <p:sp>
        <p:nvSpPr>
          <p:cNvPr id="1048637" name="Picture Placeholder 2"/>
          <p:cNvSpPr>
            <a:spLocks noGrp="1"/>
          </p:cNvSpPr>
          <p:nvPr>
            <p:ph type="pic" idx="1"/>
          </p:nvPr>
        </p:nvSpPr>
        <p:spPr>
          <a:xfrm rot="420000">
            <a:off x="3485793" y="1199517"/>
            <a:ext cx="4617720" cy="3931920"/>
          </a:xfrm>
          <a:prstGeom prst="rect"/>
          <a:solidFill>
            <a:schemeClr val="bg2"/>
          </a:solidFill>
          <a:ln w="3000" cap="rnd">
            <a:solidFill>
              <a:srgbClr val="C0C0C0"/>
            </a:solidFill>
            <a:round/>
          </a:ln>
          <a:effectLst/>
        </p:spPr>
        <p:txBody>
          <a:bodyPr/>
          <a:lstStyle>
            <a:lvl1pPr indent="0" marL="0">
              <a:buNone/>
              <a:defRPr sz="3200"/>
            </a:lvl1pPr>
          </a:lstStyle>
          <a:p>
            <a:r>
              <a:rPr kumimoji="0" lang="en-US" smtClean="0"/>
              <a:t>Click icon to add picture</a:t>
            </a:r>
            <a:endParaRPr dirty="0" kumimoji="0" lang="en-US"/>
          </a:p>
        </p:txBody>
      </p:sp>
      <p:sp>
        <p:nvSpPr>
          <p:cNvPr id="1048638" name="Freeform 9"/>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nchor="t" bIns="45720" compatLnSpc="1" lIns="91440" rIns="91440" tIns="45720" vert="horz" wrap="square"/>
          <a:p>
            <a:pPr algn="l" eaLnBrk="1" hangingPunct="1" latinLnBrk="0" marL="0" rtl="0"/>
            <a:endParaRPr kumimoji="0" lang="en-US">
              <a:solidFill>
                <a:schemeClr val="tx1"/>
              </a:solidFill>
              <a:latin typeface="+mn-lt"/>
              <a:ea typeface="+mn-ea"/>
              <a:cs typeface="+mn-cs"/>
            </a:endParaRPr>
          </a:p>
        </p:txBody>
      </p:sp>
      <p:sp>
        <p:nvSpPr>
          <p:cNvPr id="1048639" name="Freeform 10"/>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nchor="t" bIns="45720" compatLnSpc="1" lIns="91440" rIns="91440" tIns="45720" vert="horz" wrap="square"/>
          <a:p>
            <a:pPr algn="l" eaLnBrk="1" hangingPunct="1" latinLnBrk="0" marL="0" rtl="0"/>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2" name=""/>
        <p:cNvGrpSpPr/>
        <p:nvPr/>
      </p:nvGrpSpPr>
      <p:grpSpPr>
        <a:xfrm>
          <a:off x="0" y="0"/>
          <a:ext cx="0" cy="0"/>
          <a:chOff x="0" y="0"/>
          <a:chExt cx="0" cy="0"/>
        </a:xfrm>
      </p:grpSpPr>
      <p:sp>
        <p:nvSpPr>
          <p:cNvPr id="1048576" name="Freeform 6"/>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nchor="t" bIns="45720" compatLnSpc="1" lIns="91440" rIns="91440" tIns="45720" vert="horz" wrap="square"/>
          <a:p>
            <a:pPr algn="l" eaLnBrk="1" hangingPunct="1" latinLnBrk="0" marL="0" rtl="0"/>
            <a:endParaRPr kumimoji="0" lang="en-US">
              <a:solidFill>
                <a:schemeClr val="tx1"/>
              </a:solidFill>
              <a:latin typeface="+mn-lt"/>
              <a:ea typeface="+mn-ea"/>
              <a:cs typeface="+mn-cs"/>
            </a:endParaRPr>
          </a:p>
        </p:txBody>
      </p:sp>
      <p:sp>
        <p:nvSpPr>
          <p:cNvPr id="1048577" name="Freeform 7"/>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nchor="t" bIns="45720" compatLnSpc="1" lIns="91440" rIns="91440" tIns="45720" vert="horz" wrap="square"/>
          <a:p>
            <a:pPr algn="l" eaLnBrk="1" hangingPunct="1" latinLnBrk="0" marL="0" rtl="0"/>
            <a:endParaRPr kumimoji="0" lang="en-US">
              <a:solidFill>
                <a:schemeClr val="tx1"/>
              </a:solidFill>
              <a:latin typeface="+mn-lt"/>
              <a:ea typeface="+mn-ea"/>
              <a:cs typeface="+mn-cs"/>
            </a:endParaRPr>
          </a:p>
        </p:txBody>
      </p:sp>
      <p:sp>
        <p:nvSpPr>
          <p:cNvPr id="1048578" name="Title Placeholder 8"/>
          <p:cNvSpPr>
            <a:spLocks noGrp="1"/>
          </p:cNvSpPr>
          <p:nvPr>
            <p:ph type="title"/>
          </p:nvPr>
        </p:nvSpPr>
        <p:spPr>
          <a:xfrm>
            <a:off x="457200" y="704088"/>
            <a:ext cx="8229600" cy="1143000"/>
          </a:xfrm>
          <a:prstGeom prst="rect"/>
        </p:spPr>
        <p:txBody>
          <a:bodyPr anchor="b" bIns="0" lIns="0" rIns="0" vert="horz">
            <a:normAutofit/>
          </a:bodyPr>
          <a:p>
            <a:r>
              <a:rPr kumimoji="0" lang="en-US" smtClean="0"/>
              <a:t>Click to edit Master title style</a:t>
            </a:r>
            <a:endParaRPr kumimoji="0" lang="en-US"/>
          </a:p>
        </p:txBody>
      </p:sp>
      <p:sp>
        <p:nvSpPr>
          <p:cNvPr id="1048579" name="Text Placeholder 29"/>
          <p:cNvSpPr>
            <a:spLocks noGrp="1"/>
          </p:cNvSpPr>
          <p:nvPr>
            <p:ph type="body" idx="1"/>
          </p:nvPr>
        </p:nvSpPr>
        <p:spPr>
          <a:xfrm>
            <a:off x="457200" y="1935480"/>
            <a:ext cx="8229600" cy="4389120"/>
          </a:xfrm>
          <a:prstGeom prst="rect"/>
        </p:spPr>
        <p:txBody>
          <a:bodyPr vert="horz">
            <a:normAutofit/>
          </a:bodyPr>
          <a:p>
            <a:pPr eaLnBrk="1" hangingPunct="1" latinLnBrk="0" lvl="0"/>
            <a:r>
              <a:rPr kumimoji="0" lang="en-US" smtClean="0"/>
              <a:t>Click to edit Master text styles</a:t>
            </a:r>
          </a:p>
          <a:p>
            <a:pPr eaLnBrk="1" hangingPunct="1" latinLnBrk="0" lvl="1"/>
            <a:r>
              <a:rPr kumimoji="0" lang="en-US" smtClean="0"/>
              <a:t>Second level</a:t>
            </a:r>
          </a:p>
          <a:p>
            <a:pPr eaLnBrk="1" hangingPunct="1" latinLnBrk="0" lvl="2"/>
            <a:r>
              <a:rPr kumimoji="0" lang="en-US" smtClean="0"/>
              <a:t>Third level</a:t>
            </a:r>
          </a:p>
          <a:p>
            <a:pPr eaLnBrk="1" hangingPunct="1" latinLnBrk="0" lvl="3"/>
            <a:r>
              <a:rPr kumimoji="0" lang="en-US" smtClean="0"/>
              <a:t>Fourth level</a:t>
            </a:r>
          </a:p>
          <a:p>
            <a:pPr eaLnBrk="1" hangingPunct="1" latinLnBrk="0" lvl="4"/>
            <a:r>
              <a:rPr kumimoji="0" lang="en-US" smtClean="0"/>
              <a:t>Fifth level</a:t>
            </a:r>
            <a:endParaRPr kumimoji="0" lang="en-US"/>
          </a:p>
        </p:txBody>
      </p:sp>
      <p:sp>
        <p:nvSpPr>
          <p:cNvPr id="1048580" name="Date Placeholder 9"/>
          <p:cNvSpPr>
            <a:spLocks noGrp="1"/>
          </p:cNvSpPr>
          <p:nvPr>
            <p:ph type="dt" sz="half" idx="2"/>
          </p:nvPr>
        </p:nvSpPr>
        <p:spPr>
          <a:xfrm>
            <a:off x="457200" y="6356350"/>
            <a:ext cx="2133600" cy="365125"/>
          </a:xfrm>
          <a:prstGeom prst="rect"/>
        </p:spPr>
        <p:txBody>
          <a:bodyPr anchor="b" bIns="0" lIns="0" rIns="0" tIns="0" vert="horz"/>
          <a:lstStyle>
            <a:lvl1pPr algn="l" eaLnBrk="1" hangingPunct="1" latinLnBrk="0">
              <a:defRPr sz="1200" kumimoji="0">
                <a:solidFill>
                  <a:schemeClr val="tx2">
                    <a:shade val="90000"/>
                  </a:schemeClr>
                </a:solidFill>
              </a:defRPr>
            </a:lvl1pPr>
          </a:lstStyle>
          <a:p>
            <a:fld id="{E284DB25-5397-42A5-B137-5069DBA9570C}" type="datetimeFigureOut">
              <a:rPr lang="en-US" smtClean="0"/>
              <a:t>10/19/2023</a:t>
            </a:fld>
            <a:endParaRPr lang="en-US"/>
          </a:p>
        </p:txBody>
      </p:sp>
      <p:sp>
        <p:nvSpPr>
          <p:cNvPr id="1048581" name="Footer Placeholder 21"/>
          <p:cNvSpPr>
            <a:spLocks noGrp="1"/>
          </p:cNvSpPr>
          <p:nvPr>
            <p:ph type="ftr" sz="quarter" idx="3"/>
          </p:nvPr>
        </p:nvSpPr>
        <p:spPr>
          <a:xfrm>
            <a:off x="2667000" y="6356350"/>
            <a:ext cx="3352800" cy="365125"/>
          </a:xfrm>
          <a:prstGeom prst="rect"/>
        </p:spPr>
        <p:txBody>
          <a:bodyPr anchor="b" bIns="0" lIns="0" rIns="0" tIns="0" vert="horz"/>
          <a:lstStyle>
            <a:lvl1pPr algn="l" eaLnBrk="1" hangingPunct="1" latinLnBrk="0">
              <a:defRPr sz="1200" kumimoji="0">
                <a:solidFill>
                  <a:schemeClr val="tx2">
                    <a:shade val="90000"/>
                  </a:schemeClr>
                </a:solidFill>
              </a:defRPr>
            </a:lvl1pPr>
          </a:lstStyle>
          <a:p>
            <a:endParaRPr lang="en-US"/>
          </a:p>
        </p:txBody>
      </p:sp>
      <p:sp>
        <p:nvSpPr>
          <p:cNvPr id="1048582" name="Slide Number Placeholder 17"/>
          <p:cNvSpPr>
            <a:spLocks noGrp="1"/>
          </p:cNvSpPr>
          <p:nvPr>
            <p:ph type="sldNum" sz="quarter" idx="4"/>
          </p:nvPr>
        </p:nvSpPr>
        <p:spPr>
          <a:xfrm>
            <a:off x="7924800" y="6356350"/>
            <a:ext cx="762000" cy="365125"/>
          </a:xfrm>
          <a:prstGeom prst="rect"/>
        </p:spPr>
        <p:txBody>
          <a:bodyPr anchor="b" bIns="0" lIns="0" rIns="0" tIns="0" vert="horz"/>
          <a:lstStyle>
            <a:lvl1pPr algn="r" eaLnBrk="1" hangingPunct="1" latinLnBrk="0">
              <a:defRPr sz="1200" kumimoji="0">
                <a:solidFill>
                  <a:schemeClr val="tx2">
                    <a:shade val="90000"/>
                  </a:schemeClr>
                </a:solidFill>
              </a:defRPr>
            </a:lvl1pPr>
          </a:lstStyle>
          <a:p>
            <a:fld id="{6946D145-D208-4657-A220-751C9C9FE6AD}" type="slidenum">
              <a:rPr lang="en-US" smtClean="0"/>
              <a:t>‹#›</a:t>
            </a:fld>
            <a:endParaRPr lang="en-US"/>
          </a:p>
        </p:txBody>
      </p:sp>
      <p:grpSp>
        <p:nvGrpSpPr>
          <p:cNvPr id="13" name="Group 1"/>
          <p:cNvGrpSpPr/>
          <p:nvPr/>
        </p:nvGrpSpPr>
        <p:grpSpPr>
          <a:xfrm>
            <a:off x="-19017" y="202408"/>
            <a:ext cx="9180548" cy="649224"/>
            <a:chOff x="-19045" y="216550"/>
            <a:chExt cx="9180548" cy="649224"/>
          </a:xfrm>
        </p:grpSpPr>
        <p:sp>
          <p:nvSpPr>
            <p:cNvPr id="1048583" name="Freeform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16000">
                    <a:schemeClr val="accent2">
                      <a:shade val="75000"/>
                      <a:alpha val="56000"/>
                    </a:schemeClr>
                  </a:gs>
                  <a:gs pos="74000">
                    <a:schemeClr val="accent3">
                      <a:shade val="75000"/>
                    </a:schemeClr>
                  </a:gs>
                  <a:gs pos="86000">
                    <a:schemeClr val="tx1">
                      <a:alpha val="29000"/>
                    </a:schemeClr>
                  </a:gs>
                </a:gsLst>
                <a:lin ang="5400000" scaled="1"/>
              </a:gradFill>
              <a:prstDash val="solid"/>
              <a:round/>
              <a:headEnd type="none" w="med" len="med"/>
              <a:tailEnd type="none" w="med" len="med"/>
            </a:ln>
            <a:effectLst/>
          </p:spPr>
          <p:txBody>
            <a:bodyPr anchor="t" bIns="45720" compatLnSpc="1" lIns="91440" rIns="91440" tIns="45720" vert="horz" wrap="square"/>
            <a:p>
              <a:endParaRPr kumimoji="0" lang="en-US"/>
            </a:p>
          </p:txBody>
        </p:sp>
        <p:sp>
          <p:nvSpPr>
            <p:cNvPr id="1048584" name="Freeform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33000">
                    <a:schemeClr val="accent2">
                      <a:alpha val="56000"/>
                    </a:schemeClr>
                  </a:gs>
                  <a:gs pos="44000">
                    <a:schemeClr val="accent1"/>
                  </a:gs>
                  <a:gs pos="74000">
                    <a:schemeClr val="accent4"/>
                  </a:gs>
                </a:gsLst>
                <a:lin ang="5400000" scaled="1"/>
              </a:gradFill>
              <a:prstDash val="solid"/>
              <a:round/>
              <a:headEnd type="none" w="med" len="med"/>
              <a:tailEnd type="none" w="med" len="med"/>
            </a:ln>
            <a:effectLst/>
          </p:spPr>
          <p:txBody>
            <a:bodyPr anchor="t" bIns="45720" compatLnSpc="1" lIns="91440" rIns="91440" tIns="45720" vert="horz" wrap="square"/>
            <a:p>
              <a:endParaRPr kumimoji="0" lang="en-US"/>
            </a:p>
          </p:txBody>
        </p:sp>
      </p:gr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eaLnBrk="1" hangingPunct="1" latinLnBrk="0" rtl="0">
        <a:spcBef>
          <a:spcPct val="0"/>
        </a:spcBef>
        <a:buNone/>
        <a:defRPr b="0" sz="5000" kern="1200" kumimoji="0">
          <a:ln>
            <a:noFill/>
          </a:ln>
          <a:solidFill>
            <a:schemeClr val="tx2"/>
          </a:solidFill>
          <a:effectLst/>
          <a:latin typeface="+mj-lt"/>
          <a:ea typeface="+mj-ea"/>
          <a:cs typeface="+mj-cs"/>
        </a:defRPr>
      </a:lvl1pPr>
    </p:titleStyle>
    <p:bodyStyle>
      <a:lvl1pPr algn="l" eaLnBrk="1" hangingPunct="1" indent="-274320" latinLnBrk="0" marL="274320" rtl="0">
        <a:spcBef>
          <a:spcPct val="20000"/>
        </a:spcBef>
        <a:buClr>
          <a:schemeClr val="accent3"/>
        </a:buClr>
        <a:buSzPct val="95000"/>
        <a:buFont typeface="Wingdings 2"/>
        <a:buChar char=""/>
        <a:defRPr sz="2600" kern="1200" kumimoji="0">
          <a:solidFill>
            <a:schemeClr val="tx1"/>
          </a:solidFill>
          <a:latin typeface="+mn-lt"/>
          <a:ea typeface="+mn-ea"/>
          <a:cs typeface="+mn-cs"/>
        </a:defRPr>
      </a:lvl1pPr>
      <a:lvl2pPr algn="l" eaLnBrk="1" hangingPunct="1" indent="-246888" latinLnBrk="0" marL="640080" rtl="0">
        <a:spcBef>
          <a:spcPct val="20000"/>
        </a:spcBef>
        <a:buClr>
          <a:schemeClr val="accent1"/>
        </a:buClr>
        <a:buSzPct val="85000"/>
        <a:buFont typeface="Wingdings 2"/>
        <a:buChar char=""/>
        <a:defRPr sz="2400" kern="1200" kumimoji="0">
          <a:solidFill>
            <a:schemeClr val="tx1"/>
          </a:solidFill>
          <a:latin typeface="+mn-lt"/>
          <a:ea typeface="+mn-ea"/>
          <a:cs typeface="+mn-cs"/>
        </a:defRPr>
      </a:lvl2pPr>
      <a:lvl3pPr algn="l" eaLnBrk="1" hangingPunct="1" indent="-246888" latinLnBrk="0" marL="914400" rtl="0">
        <a:spcBef>
          <a:spcPct val="20000"/>
        </a:spcBef>
        <a:buClr>
          <a:schemeClr val="accent2"/>
        </a:buClr>
        <a:buSzPct val="70000"/>
        <a:buFont typeface="Wingdings 2"/>
        <a:buChar char=""/>
        <a:defRPr sz="2100" kern="1200" kumimoji="0">
          <a:solidFill>
            <a:schemeClr val="tx1"/>
          </a:solidFill>
          <a:latin typeface="+mn-lt"/>
          <a:ea typeface="+mn-ea"/>
          <a:cs typeface="+mn-cs"/>
        </a:defRPr>
      </a:lvl3pPr>
      <a:lvl4pPr algn="l" eaLnBrk="1" hangingPunct="1" indent="-210312" latinLnBrk="0" marL="1188720" rtl="0">
        <a:spcBef>
          <a:spcPct val="20000"/>
        </a:spcBef>
        <a:buClr>
          <a:schemeClr val="accent3"/>
        </a:buClr>
        <a:buSzPct val="65000"/>
        <a:buFont typeface="Wingdings 2"/>
        <a:buChar char=""/>
        <a:defRPr sz="2000" kern="1200" kumimoji="0">
          <a:solidFill>
            <a:schemeClr val="tx1"/>
          </a:solidFill>
          <a:latin typeface="+mn-lt"/>
          <a:ea typeface="+mn-ea"/>
          <a:cs typeface="+mn-cs"/>
        </a:defRPr>
      </a:lvl4pPr>
      <a:lvl5pPr algn="l" eaLnBrk="1" hangingPunct="1" indent="-210312" latinLnBrk="0" marL="1463040" rtl="0">
        <a:spcBef>
          <a:spcPct val="20000"/>
        </a:spcBef>
        <a:buClr>
          <a:schemeClr val="accent4"/>
        </a:buClr>
        <a:buSzPct val="65000"/>
        <a:buFont typeface="Wingdings 2"/>
        <a:buChar char=""/>
        <a:defRPr sz="2000" kern="1200" kumimoji="0">
          <a:solidFill>
            <a:schemeClr val="tx1"/>
          </a:solidFill>
          <a:latin typeface="+mn-lt"/>
          <a:ea typeface="+mn-ea"/>
          <a:cs typeface="+mn-cs"/>
        </a:defRPr>
      </a:lvl5pPr>
      <a:lvl6pPr algn="l" eaLnBrk="1" hangingPunct="1" indent="-210312" latinLnBrk="0" marL="1737360" rtl="0">
        <a:spcBef>
          <a:spcPct val="20000"/>
        </a:spcBef>
        <a:buClr>
          <a:schemeClr val="accent5"/>
        </a:buClr>
        <a:buSzPct val="80000"/>
        <a:buFont typeface="Wingdings 2"/>
        <a:buChar char=""/>
        <a:defRPr sz="1800" kern="1200" kumimoji="0">
          <a:solidFill>
            <a:schemeClr val="tx1"/>
          </a:solidFill>
          <a:latin typeface="+mn-lt"/>
          <a:ea typeface="+mn-ea"/>
          <a:cs typeface="+mn-cs"/>
        </a:defRPr>
      </a:lvl6pPr>
      <a:lvl7pPr algn="l" eaLnBrk="1" hangingPunct="1" indent="-182880" latinLnBrk="0" marL="1920240" rtl="0">
        <a:spcBef>
          <a:spcPct val="20000"/>
        </a:spcBef>
        <a:buClr>
          <a:schemeClr val="accent6"/>
        </a:buClr>
        <a:buSzPct val="80000"/>
        <a:buFont typeface="Wingdings 2"/>
        <a:buChar char=""/>
        <a:defRPr baseline="0" sz="1600" kern="1200" kumimoji="0">
          <a:solidFill>
            <a:schemeClr val="tx1"/>
          </a:solidFill>
          <a:latin typeface="+mn-lt"/>
          <a:ea typeface="+mn-ea"/>
          <a:cs typeface="+mn-cs"/>
        </a:defRPr>
      </a:lvl7pPr>
      <a:lvl8pPr algn="l" eaLnBrk="1" hangingPunct="1" indent="-182880" latinLnBrk="0" marL="2194560" rtl="0">
        <a:spcBef>
          <a:spcPct val="20000"/>
        </a:spcBef>
        <a:buClr>
          <a:schemeClr val="tx2"/>
        </a:buClr>
        <a:buChar char="•"/>
        <a:defRPr sz="1600" kern="1200" kumimoji="0">
          <a:solidFill>
            <a:schemeClr val="tx1"/>
          </a:solidFill>
          <a:latin typeface="+mn-lt"/>
          <a:ea typeface="+mn-ea"/>
          <a:cs typeface="+mn-cs"/>
        </a:defRPr>
      </a:lvl8pPr>
      <a:lvl9pPr algn="l" eaLnBrk="1" hangingPunct="1" indent="-182880" latinLnBrk="0" marL="2468880" rtl="0">
        <a:spcBef>
          <a:spcPct val="20000"/>
        </a:spcBef>
        <a:buClr>
          <a:schemeClr val="tx2"/>
        </a:buClr>
        <a:buFontTx/>
        <a:buChar char="•"/>
        <a:defRPr baseline="0" sz="1400" kern="1200" kumimoji="0">
          <a:solidFill>
            <a:schemeClr val="tx1"/>
          </a:solidFill>
          <a:latin typeface="+mn-lt"/>
          <a:ea typeface="+mn-ea"/>
          <a:cs typeface="+mn-cs"/>
        </a:defRPr>
      </a:lvl9pPr>
    </p:bodyStyle>
    <p:other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image" Target="../media/image4.jpeg"/><Relationship Id="rId4" Type="http://schemas.openxmlformats.org/officeDocument/2006/relationships/slideLayout" Target="../slideLayouts/slideLayout7.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sp>
        <p:nvSpPr>
          <p:cNvPr id="1048588" name="Rectangle 1"/>
          <p:cNvSpPr/>
          <p:nvPr/>
        </p:nvSpPr>
        <p:spPr>
          <a:xfrm>
            <a:off x="304800" y="609600"/>
            <a:ext cx="8458200" cy="1691640"/>
          </a:xfrm>
          <a:prstGeom prst="rect"/>
          <a:noFill/>
          <a:ln>
            <a:noFill/>
          </a:ln>
        </p:spPr>
        <p:txBody>
          <a:bodyPr wrap="square">
            <a:spAutoFit/>
          </a:bodyPr>
          <a:p>
            <a:pPr algn="ctr"/>
            <a:r>
              <a:rPr b="1" dirty="0" sz="3600" i="1" lang="en-US" smtClean="0">
                <a:solidFill>
                  <a:srgbClr val="FF0066"/>
                </a:solidFill>
                <a:effectLst>
                  <a:outerShdw algn="tl" blurRad="38100" dir="2700000" dist="38100">
                    <a:srgbClr val="000000">
                      <a:alpha val="43137"/>
                    </a:srgbClr>
                  </a:outerShdw>
                </a:effectLst>
                <a:latin typeface="+mj-lt"/>
              </a:rPr>
              <a:t>GOVERNMENTS ARTS AND SCIENCE COLLAGE FOR WOMEN,KARIMANGALAM</a:t>
            </a:r>
            <a:endParaRPr b="1" dirty="0" sz="3600" i="1" lang="en-US">
              <a:solidFill>
                <a:srgbClr val="FF0066"/>
              </a:solidFill>
              <a:effectLst>
                <a:outerShdw algn="tl" blurRad="38100" dir="2700000" dist="38100">
                  <a:srgbClr val="000000">
                    <a:alpha val="43137"/>
                  </a:srgbClr>
                </a:outerShdw>
              </a:effectLst>
              <a:latin typeface="+mj-lt"/>
            </a:endParaRPr>
          </a:p>
        </p:txBody>
      </p:sp>
      <p:sp>
        <p:nvSpPr>
          <p:cNvPr id="1048589" name="Rectangle 2"/>
          <p:cNvSpPr/>
          <p:nvPr/>
        </p:nvSpPr>
        <p:spPr>
          <a:xfrm>
            <a:off x="2666999" y="2301239"/>
            <a:ext cx="3962400" cy="523220"/>
          </a:xfrm>
          <a:prstGeom prst="rect"/>
        </p:spPr>
        <p:txBody>
          <a:bodyPr wrap="square">
            <a:spAutoFit/>
          </a:bodyPr>
          <a:p>
            <a:pPr algn="ctr"/>
            <a:r>
              <a:rPr b="1" dirty="0" sz="2800" lang="en-US" smtClean="0">
                <a:solidFill>
                  <a:srgbClr val="00B0F0"/>
                </a:solidFill>
              </a:rPr>
              <a:t>PROJECT</a:t>
            </a:r>
            <a:r>
              <a:rPr b="1" dirty="0" lang="en-US" smtClean="0">
                <a:solidFill>
                  <a:srgbClr val="FFFF00"/>
                </a:solidFill>
              </a:rPr>
              <a:t> </a:t>
            </a:r>
            <a:r>
              <a:rPr b="1" dirty="0" sz="2800" lang="en-US" smtClean="0">
                <a:solidFill>
                  <a:srgbClr val="00B0F0"/>
                </a:solidFill>
              </a:rPr>
              <a:t>TITLE</a:t>
            </a:r>
            <a:endParaRPr b="1" dirty="0" sz="2800" lang="en-US">
              <a:solidFill>
                <a:srgbClr val="00B0F0"/>
              </a:solidFill>
            </a:endParaRPr>
          </a:p>
        </p:txBody>
      </p:sp>
      <p:sp>
        <p:nvSpPr>
          <p:cNvPr id="1048590" name="Rectangle 3"/>
          <p:cNvSpPr/>
          <p:nvPr/>
        </p:nvSpPr>
        <p:spPr>
          <a:xfrm>
            <a:off x="533400" y="2971800"/>
            <a:ext cx="8229600" cy="3355341"/>
          </a:xfrm>
          <a:prstGeom prst="rect"/>
          <a:blipFill>
            <a:blip xmlns:r="http://schemas.openxmlformats.org/officeDocument/2006/relationships" r:embed="rId1"/>
            <a:tile algn="tl" flip="none" sx="100000" sy="100000" tx="0" ty="0"/>
          </a:blipFill>
        </p:spPr>
        <p:txBody>
          <a:bodyPr wrap="square">
            <a:spAutoFit/>
          </a:bodyPr>
          <a:p>
            <a:pPr algn="ctr"/>
            <a:r>
              <a:rPr b="1" dirty="0" sz="2400" i="1" lang="en-US" u="sng" smtClean="0">
                <a:solidFill>
                  <a:srgbClr val="FF0000"/>
                </a:solidFill>
                <a:latin typeface="Arial Rounded MT Bold" pitchFamily="34" charset="0"/>
              </a:rPr>
              <a:t>INDIA’S AGRICULTURAL CROP PRODUCTION ANALYSIS</a:t>
            </a:r>
            <a:r>
              <a:rPr baseline="0" b="1" dirty="0" sz="2400" i="1" lang="en-US" u="sng" smtClean="0">
                <a:solidFill>
                  <a:srgbClr val="FF0000"/>
                </a:solidFill>
                <a:latin typeface="Arial Rounded MT Bold" pitchFamily="34" charset="0"/>
              </a:rPr>
              <a:t> (1997-2021)</a:t>
            </a:r>
          </a:p>
          <a:p>
            <a:pPr algn="ctr"/>
            <a:endParaRPr b="1" dirty="0" lang="en-US">
              <a:solidFill>
                <a:srgbClr val="FF0066"/>
              </a:solidFill>
            </a:endParaRPr>
          </a:p>
          <a:p>
            <a:pPr algn="ctr"/>
            <a:r>
              <a:rPr baseline="0" b="1" dirty="0" sz="2800" lang="en-US" smtClean="0">
                <a:solidFill>
                  <a:srgbClr val="00B050"/>
                </a:solidFill>
              </a:rPr>
              <a:t>PROJECT SUBMITTED BY </a:t>
            </a:r>
          </a:p>
          <a:p>
            <a:pPr algn="ctr"/>
            <a:endParaRPr baseline="0" b="1" dirty="0" lang="en-US" smtClean="0">
              <a:solidFill>
                <a:srgbClr val="FF0066"/>
              </a:solidFill>
            </a:endParaRPr>
          </a:p>
          <a:p>
            <a:pPr algn="ctr" indent="0" marL="0">
              <a:buNone/>
            </a:pPr>
            <a:r>
              <a:rPr b="1" dirty="0" lang="en-US" smtClean="0">
                <a:solidFill>
                  <a:srgbClr val="002060"/>
                </a:solidFill>
              </a:rPr>
              <a:t> </a:t>
            </a:r>
            <a:r>
              <a:rPr b="1" dirty="0" lang="en-US" smtClean="0">
                <a:solidFill>
                  <a:srgbClr val="002060"/>
                </a:solidFill>
              </a:rPr>
              <a:t> </a:t>
            </a:r>
            <a:r>
              <a:rPr b="1" dirty="0" lang="en-US" smtClean="0">
                <a:solidFill>
                  <a:srgbClr val="002060"/>
                </a:solidFill>
              </a:rPr>
              <a:t> </a:t>
            </a:r>
            <a:r>
              <a:rPr b="1" dirty="0" lang="en-US" smtClean="0">
                <a:solidFill>
                  <a:srgbClr val="002060"/>
                </a:solidFill>
              </a:rPr>
              <a:t> </a:t>
            </a:r>
            <a:r>
              <a:rPr b="1" dirty="0" lang="en-US" smtClean="0">
                <a:solidFill>
                  <a:srgbClr val="002060"/>
                </a:solidFill>
              </a:rPr>
              <a:t> </a:t>
            </a:r>
            <a:r>
              <a:rPr b="1" dirty="0" lang="en-US" smtClean="0">
                <a:solidFill>
                  <a:srgbClr val="002060"/>
                </a:solidFill>
              </a:rPr>
              <a:t> </a:t>
            </a:r>
            <a:r>
              <a:rPr b="1" dirty="0" lang="en-US" smtClean="0">
                <a:solidFill>
                  <a:srgbClr val="002060"/>
                </a:solidFill>
              </a:rPr>
              <a:t> </a:t>
            </a:r>
            <a:r>
              <a:rPr b="1" dirty="0" lang="en-US" smtClean="0">
                <a:solidFill>
                  <a:srgbClr val="002060"/>
                </a:solidFill>
              </a:rPr>
              <a:t> </a:t>
            </a:r>
            <a:r>
              <a:rPr b="1" dirty="0" lang="en-US" smtClean="0">
                <a:solidFill>
                  <a:srgbClr val="002060"/>
                </a:solidFill>
              </a:rPr>
              <a:t> </a:t>
            </a:r>
            <a:r>
              <a:rPr b="1" dirty="0" lang="en-US" smtClean="0">
                <a:solidFill>
                  <a:srgbClr val="002060"/>
                </a:solidFill>
              </a:rPr>
              <a:t> </a:t>
            </a:r>
            <a:r>
              <a:rPr b="1" dirty="0" lang="en-US" smtClean="0">
                <a:solidFill>
                  <a:srgbClr val="002060"/>
                </a:solidFill>
              </a:rPr>
              <a:t>1</a:t>
            </a:r>
            <a:r>
              <a:rPr b="1" dirty="0" lang="en-US" smtClean="0">
                <a:solidFill>
                  <a:srgbClr val="002060"/>
                </a:solidFill>
              </a:rPr>
              <a:t>.</a:t>
            </a:r>
            <a:r>
              <a:rPr b="1" dirty="0" lang="en-US" smtClean="0">
                <a:solidFill>
                  <a:srgbClr val="002060"/>
                </a:solidFill>
              </a:rPr>
              <a:t> </a:t>
            </a:r>
            <a:r>
              <a:rPr b="1" dirty="0" lang="en-US" smtClean="0">
                <a:solidFill>
                  <a:srgbClr val="002060"/>
                </a:solidFill>
              </a:rPr>
              <a:t> </a:t>
            </a:r>
            <a:r>
              <a:rPr b="1" dirty="0" lang="en-US" smtClean="0">
                <a:solidFill>
                  <a:srgbClr val="002060"/>
                </a:solidFill>
              </a:rPr>
              <a:t> </a:t>
            </a:r>
            <a:r>
              <a:rPr b="1" dirty="0" lang="en-US" smtClean="0">
                <a:solidFill>
                  <a:srgbClr val="002060"/>
                </a:solidFill>
              </a:rPr>
              <a:t>M</a:t>
            </a:r>
            <a:r>
              <a:rPr b="1" dirty="0" lang="en-US" smtClean="0">
                <a:solidFill>
                  <a:srgbClr val="002060"/>
                </a:solidFill>
              </a:rPr>
              <a:t>A</a:t>
            </a:r>
            <a:r>
              <a:rPr b="1" dirty="0" lang="en-US" smtClean="0">
                <a:solidFill>
                  <a:srgbClr val="002060"/>
                </a:solidFill>
              </a:rPr>
              <a:t>D</a:t>
            </a:r>
            <a:r>
              <a:rPr b="1" dirty="0" lang="en-US" smtClean="0">
                <a:solidFill>
                  <a:srgbClr val="002060"/>
                </a:solidFill>
              </a:rPr>
              <a:t>H</a:t>
            </a:r>
            <a:r>
              <a:rPr b="1" dirty="0" lang="en-US" smtClean="0">
                <a:solidFill>
                  <a:srgbClr val="002060"/>
                </a:solidFill>
              </a:rPr>
              <a:t>U</a:t>
            </a:r>
            <a:r>
              <a:rPr b="1" dirty="0" lang="en-US" smtClean="0">
                <a:solidFill>
                  <a:srgbClr val="002060"/>
                </a:solidFill>
              </a:rPr>
              <a:t>B</a:t>
            </a:r>
            <a:r>
              <a:rPr b="1" dirty="0" lang="en-US" smtClean="0">
                <a:solidFill>
                  <a:srgbClr val="002060"/>
                </a:solidFill>
              </a:rPr>
              <a:t>A</a:t>
            </a:r>
            <a:r>
              <a:rPr b="1" dirty="0" lang="en-US" smtClean="0">
                <a:solidFill>
                  <a:srgbClr val="002060"/>
                </a:solidFill>
              </a:rPr>
              <a:t>L</a:t>
            </a:r>
            <a:r>
              <a:rPr b="1" dirty="0" lang="en-US" smtClean="0">
                <a:solidFill>
                  <a:srgbClr val="002060"/>
                </a:solidFill>
              </a:rPr>
              <a:t>A</a:t>
            </a:r>
            <a:r>
              <a:rPr b="1" dirty="0" lang="en-US" smtClean="0">
                <a:solidFill>
                  <a:srgbClr val="002060"/>
                </a:solidFill>
              </a:rPr>
              <a:t>.</a:t>
            </a:r>
            <a:r>
              <a:rPr b="1" dirty="0" lang="en-US" smtClean="0">
                <a:solidFill>
                  <a:srgbClr val="002060"/>
                </a:solidFill>
              </a:rPr>
              <a:t>N</a:t>
            </a:r>
            <a:endParaRPr altLang="en-US" lang="zh-CN"/>
          </a:p>
          <a:p>
            <a:pPr algn="ctr" indent="-342900" marL="342900"/>
            <a:r>
              <a:rPr baseline="0" b="1" dirty="0" lang="en-US" smtClean="0">
                <a:solidFill>
                  <a:srgbClr val="002060"/>
                </a:solidFill>
              </a:rPr>
              <a:t>  </a:t>
            </a:r>
            <a:r>
              <a:rPr baseline="0" b="1" dirty="0" lang="en-US" smtClean="0">
                <a:solidFill>
                  <a:srgbClr val="002060"/>
                </a:solidFill>
              </a:rPr>
              <a:t>2.   </a:t>
            </a:r>
            <a:r>
              <a:rPr baseline="0" b="1" dirty="0" lang="en-US" smtClean="0">
                <a:solidFill>
                  <a:srgbClr val="002060"/>
                </a:solidFill>
              </a:rPr>
              <a:t>L</a:t>
            </a:r>
            <a:r>
              <a:rPr baseline="0" b="1" dirty="0" lang="en-US" smtClean="0">
                <a:solidFill>
                  <a:srgbClr val="002060"/>
                </a:solidFill>
              </a:rPr>
              <a:t>A</a:t>
            </a:r>
            <a:r>
              <a:rPr baseline="0" b="1" dirty="0" lang="en-US" smtClean="0">
                <a:solidFill>
                  <a:srgbClr val="002060"/>
                </a:solidFill>
              </a:rPr>
              <a:t>V</a:t>
            </a:r>
            <a:r>
              <a:rPr baseline="0" b="1" dirty="0" lang="en-US" smtClean="0">
                <a:solidFill>
                  <a:srgbClr val="002060"/>
                </a:solidFill>
              </a:rPr>
              <a:t>A</a:t>
            </a:r>
            <a:r>
              <a:rPr baseline="0" b="1" dirty="0" lang="en-US" smtClean="0">
                <a:solidFill>
                  <a:srgbClr val="002060"/>
                </a:solidFill>
              </a:rPr>
              <a:t>N</a:t>
            </a:r>
            <a:r>
              <a:rPr baseline="0" b="1" dirty="0" lang="en-US" smtClean="0">
                <a:solidFill>
                  <a:srgbClr val="002060"/>
                </a:solidFill>
              </a:rPr>
              <a:t>Y</a:t>
            </a:r>
            <a:r>
              <a:rPr baseline="0" b="1" dirty="0" lang="en-US" smtClean="0">
                <a:solidFill>
                  <a:srgbClr val="002060"/>
                </a:solidFill>
              </a:rPr>
              <a:t>A</a:t>
            </a:r>
            <a:r>
              <a:rPr baseline="0" b="1" dirty="0" lang="en-US" smtClean="0">
                <a:solidFill>
                  <a:srgbClr val="002060"/>
                </a:solidFill>
              </a:rPr>
              <a:t>.</a:t>
            </a:r>
            <a:r>
              <a:rPr baseline="0" b="1" dirty="0" lang="en-US" smtClean="0">
                <a:solidFill>
                  <a:srgbClr val="002060"/>
                </a:solidFill>
              </a:rPr>
              <a:t>M</a:t>
            </a:r>
            <a:endParaRPr altLang="en-US" lang="zh-CN"/>
          </a:p>
          <a:p>
            <a:pPr algn="ctr" indent="-342900" marL="342900"/>
            <a:r>
              <a:rPr b="1" dirty="0" lang="en-US" smtClean="0">
                <a:solidFill>
                  <a:srgbClr val="002060"/>
                </a:solidFill>
              </a:rPr>
              <a:t>3.   MEGALA.M </a:t>
            </a:r>
          </a:p>
          <a:p>
            <a:pPr algn="ctr" indent="-342900" marL="342900"/>
            <a:r>
              <a:rPr baseline="0" b="1" dirty="0" lang="en-US" smtClean="0">
                <a:solidFill>
                  <a:srgbClr val="002060"/>
                </a:solidFill>
              </a:rPr>
              <a:t>              </a:t>
            </a:r>
            <a:r>
              <a:rPr baseline="0" b="1" dirty="0" lang="en-US" smtClean="0">
                <a:solidFill>
                  <a:srgbClr val="002060"/>
                </a:solidFill>
              </a:rPr>
              <a:t>    4</a:t>
            </a:r>
            <a:r>
              <a:rPr baseline="0" b="1" dirty="0" lang="en-US" smtClean="0">
                <a:solidFill>
                  <a:srgbClr val="002060"/>
                </a:solidFill>
              </a:rPr>
              <a:t>.   MUTHULAKSHIMI.A</a:t>
            </a:r>
          </a:p>
          <a:p>
            <a:pPr algn="ctr"/>
            <a:endParaRPr b="1" dirty="0" lang="en-US">
              <a:solidFill>
                <a:srgbClr val="FF0066"/>
              </a:solidFill>
            </a:endParaRPr>
          </a:p>
          <a:p>
            <a:pPr algn="ctr"/>
            <a:endParaRPr b="1" dirty="0" lang="en-US">
              <a:solidFill>
                <a:srgbClr val="00B050"/>
              </a:solidFill>
            </a:endParaRPr>
          </a:p>
        </p:txBody>
      </p:sp>
      <p:pic>
        <p:nvPicPr>
          <p:cNvPr id="2097177" name=""/>
          <p:cNvPicPr>
            <a:picLocks/>
          </p:cNvPicPr>
          <p:nvPr/>
        </p:nvPicPr>
        <p:blipFill>
          <a:blip xmlns:r="http://schemas.openxmlformats.org/officeDocument/2006/relationships" r:embed="rId2"/>
          <a:stretch>
            <a:fillRect/>
          </a:stretch>
        </p:blipFill>
        <p:spPr>
          <a:xfrm rot="0">
            <a:off x="1177640" y="4649470"/>
            <a:ext cx="1729250" cy="1350890"/>
          </a:xfrm>
          <a:prstGeom prst="rect"/>
        </p:spPr>
      </p:pic>
      <p:pic>
        <p:nvPicPr>
          <p:cNvPr id="2097178" name=""/>
          <p:cNvPicPr>
            <a:picLocks/>
          </p:cNvPicPr>
          <p:nvPr/>
        </p:nvPicPr>
        <p:blipFill>
          <a:blip xmlns:r="http://schemas.openxmlformats.org/officeDocument/2006/relationships" r:embed="rId3"/>
          <a:stretch>
            <a:fillRect/>
          </a:stretch>
        </p:blipFill>
        <p:spPr>
          <a:xfrm rot="0">
            <a:off x="6821304" y="4526021"/>
            <a:ext cx="1403653" cy="1400701"/>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pic>
        <p:nvPicPr>
          <p:cNvPr id="2097158" name="Picture 1" descr="Screenshot (64).png"/>
          <p:cNvPicPr>
            <a:picLocks noChangeAspect="1"/>
          </p:cNvPicPr>
          <p:nvPr/>
        </p:nvPicPr>
        <p:blipFill>
          <a:blip xmlns:r="http://schemas.openxmlformats.org/officeDocument/2006/relationships" r:embed="rId1"/>
          <a:stretch>
            <a:fillRect/>
          </a:stretch>
        </p:blipFill>
        <p:spPr>
          <a:xfrm>
            <a:off x="285151" y="852127"/>
            <a:ext cx="8573697" cy="5153745"/>
          </a:xfrm>
          <a:prstGeom prst="rec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pic>
        <p:nvPicPr>
          <p:cNvPr id="2097159" name="Picture 1" descr="Screenshot (65).png"/>
          <p:cNvPicPr>
            <a:picLocks noChangeAspect="1"/>
          </p:cNvPicPr>
          <p:nvPr/>
        </p:nvPicPr>
        <p:blipFill>
          <a:blip xmlns:r="http://schemas.openxmlformats.org/officeDocument/2006/relationships" r:embed="rId1"/>
          <a:stretch>
            <a:fillRect/>
          </a:stretch>
        </p:blipFill>
        <p:spPr>
          <a:xfrm>
            <a:off x="251809" y="804496"/>
            <a:ext cx="8640381" cy="5249008"/>
          </a:xfrm>
          <a:prstGeom prst="rec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pic>
        <p:nvPicPr>
          <p:cNvPr id="2097160" name="Picture 1" descr="Screenshot (66).png"/>
          <p:cNvPicPr>
            <a:picLocks noChangeAspect="1"/>
          </p:cNvPicPr>
          <p:nvPr/>
        </p:nvPicPr>
        <p:blipFill>
          <a:blip xmlns:r="http://schemas.openxmlformats.org/officeDocument/2006/relationships" r:embed="rId1"/>
          <a:stretch>
            <a:fillRect/>
          </a:stretch>
        </p:blipFill>
        <p:spPr>
          <a:xfrm>
            <a:off x="313730" y="762000"/>
            <a:ext cx="8516539" cy="5182324"/>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pic>
        <p:nvPicPr>
          <p:cNvPr id="2097161" name="Picture 1" descr="Screenshot (67).png"/>
          <p:cNvPicPr>
            <a:picLocks noChangeAspect="1"/>
          </p:cNvPicPr>
          <p:nvPr/>
        </p:nvPicPr>
        <p:blipFill>
          <a:blip xmlns:r="http://schemas.openxmlformats.org/officeDocument/2006/relationships" r:embed="rId1"/>
          <a:stretch>
            <a:fillRect/>
          </a:stretch>
        </p:blipFill>
        <p:spPr>
          <a:xfrm>
            <a:off x="418520" y="780286"/>
            <a:ext cx="8306960" cy="5468114"/>
          </a:xfrm>
          <a:prstGeom prst="rec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pic>
        <p:nvPicPr>
          <p:cNvPr id="2097162" name="Picture 1" descr="Screenshot (68).png"/>
          <p:cNvPicPr>
            <a:picLocks noChangeAspect="1"/>
          </p:cNvPicPr>
          <p:nvPr/>
        </p:nvPicPr>
        <p:blipFill>
          <a:blip xmlns:r="http://schemas.openxmlformats.org/officeDocument/2006/relationships" r:embed="rId1"/>
          <a:stretch>
            <a:fillRect/>
          </a:stretch>
        </p:blipFill>
        <p:spPr>
          <a:xfrm>
            <a:off x="323256" y="809259"/>
            <a:ext cx="8497487" cy="5239482"/>
          </a:xfrm>
          <a:prstGeom prst="rec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pic>
        <p:nvPicPr>
          <p:cNvPr id="2097163" name="Picture 1" descr="Screenshot (69).png"/>
          <p:cNvPicPr>
            <a:picLocks noChangeAspect="1"/>
          </p:cNvPicPr>
          <p:nvPr/>
        </p:nvPicPr>
        <p:blipFill>
          <a:blip xmlns:r="http://schemas.openxmlformats.org/officeDocument/2006/relationships" r:embed="rId1"/>
          <a:stretch>
            <a:fillRect/>
          </a:stretch>
        </p:blipFill>
        <p:spPr>
          <a:xfrm>
            <a:off x="551888" y="952154"/>
            <a:ext cx="8040223" cy="4953692"/>
          </a:xfrm>
          <a:prstGeom prst="rec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pic>
        <p:nvPicPr>
          <p:cNvPr id="2097164" name="Picture 1" descr="Screenshot (70).png"/>
          <p:cNvPicPr>
            <a:picLocks noChangeAspect="1"/>
          </p:cNvPicPr>
          <p:nvPr/>
        </p:nvPicPr>
        <p:blipFill>
          <a:blip xmlns:r="http://schemas.openxmlformats.org/officeDocument/2006/relationships" r:embed="rId1"/>
          <a:stretch>
            <a:fillRect/>
          </a:stretch>
        </p:blipFill>
        <p:spPr>
          <a:xfrm>
            <a:off x="385178" y="718759"/>
            <a:ext cx="8373644" cy="5420482"/>
          </a:xfrm>
          <a:prstGeom prst="rec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pic>
        <p:nvPicPr>
          <p:cNvPr id="2097165" name="Picture 1" descr="Screenshot (71).png"/>
          <p:cNvPicPr>
            <a:picLocks noChangeAspect="1"/>
          </p:cNvPicPr>
          <p:nvPr/>
        </p:nvPicPr>
        <p:blipFill>
          <a:blip xmlns:r="http://schemas.openxmlformats.org/officeDocument/2006/relationships" r:embed="rId1"/>
          <a:stretch>
            <a:fillRect/>
          </a:stretch>
        </p:blipFill>
        <p:spPr>
          <a:xfrm>
            <a:off x="428046" y="1199838"/>
            <a:ext cx="8287907" cy="4458323"/>
          </a:xfrm>
          <a:prstGeom prst="rec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pic>
        <p:nvPicPr>
          <p:cNvPr id="2097166" name="Picture 1" descr="Screenshot (72).png"/>
          <p:cNvPicPr>
            <a:picLocks noChangeAspect="1"/>
          </p:cNvPicPr>
          <p:nvPr/>
        </p:nvPicPr>
        <p:blipFill>
          <a:blip xmlns:r="http://schemas.openxmlformats.org/officeDocument/2006/relationships" r:embed="rId1"/>
          <a:stretch>
            <a:fillRect/>
          </a:stretch>
        </p:blipFill>
        <p:spPr>
          <a:xfrm>
            <a:off x="356599" y="652074"/>
            <a:ext cx="8430802" cy="5553851"/>
          </a:xfrm>
          <a:prstGeom prst="rec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pic>
        <p:nvPicPr>
          <p:cNvPr id="2097167" name="Picture 1" descr="Screenshot (73).png"/>
          <p:cNvPicPr>
            <a:picLocks noChangeAspect="1"/>
          </p:cNvPicPr>
          <p:nvPr/>
        </p:nvPicPr>
        <p:blipFill>
          <a:blip xmlns:r="http://schemas.openxmlformats.org/officeDocument/2006/relationships" r:embed="rId1"/>
          <a:stretch>
            <a:fillRect/>
          </a:stretch>
        </p:blipFill>
        <p:spPr>
          <a:xfrm>
            <a:off x="299441" y="814022"/>
            <a:ext cx="8545118" cy="5229955"/>
          </a:xfrm>
          <a:prstGeom prst="rec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594" name="Rectangle 2"/>
          <p:cNvSpPr/>
          <p:nvPr/>
        </p:nvSpPr>
        <p:spPr>
          <a:xfrm>
            <a:off x="0" y="533400"/>
            <a:ext cx="9144000" cy="6644640"/>
          </a:xfrm>
          <a:prstGeom prst="rect"/>
        </p:spPr>
        <p:txBody>
          <a:bodyPr wrap="square">
            <a:spAutoFit/>
          </a:bodyPr>
          <a:p>
            <a:r>
              <a:rPr b="1" dirty="0" sz="2800" i="1" lang="en-US" u="sng" smtClean="0">
                <a:solidFill>
                  <a:srgbClr val="FF0000"/>
                </a:solidFill>
              </a:rPr>
              <a:t>INTRODUCTION</a:t>
            </a:r>
            <a:r>
              <a:rPr b="1" dirty="0" sz="2800" i="1" lang="en-US" u="sng" smtClean="0">
                <a:solidFill>
                  <a:srgbClr val="FF0000"/>
                </a:solidFill>
              </a:rPr>
              <a:t>:</a:t>
            </a:r>
          </a:p>
          <a:p>
            <a:endParaRPr dirty="0" lang="en-US" smtClean="0"/>
          </a:p>
          <a:p>
            <a:r>
              <a:rPr dirty="0" lang="en-US" smtClean="0"/>
              <a:t> </a:t>
            </a:r>
            <a:r>
              <a:rPr dirty="0" lang="en-US" smtClean="0"/>
              <a:t>Agriculture encompasses crops and livestock production, aquaculture, fisheries </a:t>
            </a:r>
            <a:r>
              <a:rPr dirty="0" lang="en-US" smtClean="0"/>
              <a:t>and</a:t>
            </a:r>
          </a:p>
          <a:p>
            <a:endParaRPr dirty="0" lang="en-US" smtClean="0"/>
          </a:p>
          <a:p>
            <a:r>
              <a:rPr dirty="0" lang="en-US" smtClean="0"/>
              <a:t> </a:t>
            </a:r>
            <a:r>
              <a:rPr dirty="0" lang="en-US" smtClean="0"/>
              <a:t>forestry for food and non-food products. Agriculture was the key development in the </a:t>
            </a:r>
            <a:r>
              <a:rPr dirty="0" lang="en-US" smtClean="0"/>
              <a:t>rise</a:t>
            </a:r>
          </a:p>
          <a:p>
            <a:r>
              <a:rPr dirty="0" lang="en-US" smtClean="0"/>
              <a:t> </a:t>
            </a:r>
          </a:p>
          <a:p>
            <a:r>
              <a:rPr dirty="0" lang="en-US" smtClean="0"/>
              <a:t>of </a:t>
            </a:r>
            <a:r>
              <a:rPr dirty="0" lang="en-US" smtClean="0"/>
              <a:t>sedentary human civilization, whereby farming of domesticated species created food </a:t>
            </a:r>
            <a:endParaRPr dirty="0" lang="en-US" smtClean="0"/>
          </a:p>
          <a:p>
            <a:endParaRPr dirty="0" lang="en-US" smtClean="0"/>
          </a:p>
          <a:p>
            <a:r>
              <a:rPr dirty="0" lang="en-US" smtClean="0"/>
              <a:t>surpluses </a:t>
            </a:r>
            <a:r>
              <a:rPr dirty="0" lang="en-US" smtClean="0"/>
              <a:t>that enabled people to live in cities. </a:t>
            </a:r>
            <a:endParaRPr dirty="0" lang="en-US" smtClean="0"/>
          </a:p>
          <a:p>
            <a:endParaRPr dirty="0" lang="en-US" smtClean="0"/>
          </a:p>
          <a:p>
            <a:endParaRPr dirty="0" lang="en-US" smtClean="0"/>
          </a:p>
          <a:p>
            <a:endParaRPr dirty="0" lang="en-US" smtClean="0"/>
          </a:p>
          <a:p>
            <a:r>
              <a:rPr dirty="0" lang="en-US" smtClean="0"/>
              <a:t>India </a:t>
            </a:r>
            <a:r>
              <a:rPr dirty="0" lang="en-US" smtClean="0"/>
              <a:t>is the second largest producer of wheat and rice, the world’s major food staples</a:t>
            </a:r>
            <a:r>
              <a:rPr dirty="0" lang="en-US" smtClean="0"/>
              <a:t>. India</a:t>
            </a:r>
          </a:p>
          <a:p>
            <a:endParaRPr dirty="0" lang="en-US" smtClean="0"/>
          </a:p>
          <a:p>
            <a:r>
              <a:rPr dirty="0" lang="en-US" smtClean="0"/>
              <a:t> </a:t>
            </a:r>
            <a:r>
              <a:rPr dirty="0" lang="en-US" smtClean="0"/>
              <a:t>is currently the world’s second largest producer of several dry fruits, </a:t>
            </a:r>
            <a:r>
              <a:rPr dirty="0" lang="en-US" smtClean="0"/>
              <a:t>agriculture-based</a:t>
            </a:r>
          </a:p>
          <a:p>
            <a:endParaRPr dirty="0" lang="en-US" smtClean="0"/>
          </a:p>
          <a:p>
            <a:r>
              <a:rPr dirty="0" lang="en-US" smtClean="0"/>
              <a:t> </a:t>
            </a:r>
            <a:r>
              <a:rPr dirty="0" lang="en-US" smtClean="0"/>
              <a:t>textile raw materials, roots and tuber crops, pulses, farmer fish, eggs, coconut, sugarcane </a:t>
            </a:r>
            <a:endParaRPr dirty="0" lang="en-US" smtClean="0"/>
          </a:p>
          <a:p>
            <a:endParaRPr dirty="0" lang="en-US" smtClean="0"/>
          </a:p>
          <a:p>
            <a:r>
              <a:rPr dirty="0" lang="en-US" smtClean="0"/>
              <a:t>and </a:t>
            </a:r>
            <a:r>
              <a:rPr dirty="0" lang="en-US" smtClean="0"/>
              <a:t>numerous vegetables. </a:t>
            </a:r>
            <a:endParaRPr dirty="0" lang="en-US" smtClean="0"/>
          </a:p>
          <a:p>
            <a:endParaRPr dirty="0" lang="en-US" smtClean="0"/>
          </a:p>
          <a:p>
            <a:endParaRPr dirty="0" lang="en-US" smtClean="0"/>
          </a:p>
          <a:p>
            <a:endParaRPr dirty="0"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pic>
        <p:nvPicPr>
          <p:cNvPr id="2097168" name="Picture 1" descr="Screenshot (74).png"/>
          <p:cNvPicPr>
            <a:picLocks noChangeAspect="1"/>
          </p:cNvPicPr>
          <p:nvPr/>
        </p:nvPicPr>
        <p:blipFill>
          <a:blip xmlns:r="http://schemas.openxmlformats.org/officeDocument/2006/relationships" r:embed="rId1"/>
          <a:stretch>
            <a:fillRect/>
          </a:stretch>
        </p:blipFill>
        <p:spPr>
          <a:xfrm>
            <a:off x="0" y="1408939"/>
            <a:ext cx="8973803" cy="5449061"/>
          </a:xfrm>
          <a:prstGeom prst="rect"/>
        </p:spPr>
      </p:pic>
      <p:sp>
        <p:nvSpPr>
          <p:cNvPr id="1048603" name="Rectangle 2"/>
          <p:cNvSpPr/>
          <p:nvPr/>
        </p:nvSpPr>
        <p:spPr>
          <a:xfrm>
            <a:off x="381000" y="685800"/>
            <a:ext cx="5186913" cy="461665"/>
          </a:xfrm>
          <a:prstGeom prst="rect"/>
        </p:spPr>
        <p:txBody>
          <a:bodyPr wrap="square">
            <a:spAutoFit/>
          </a:bodyPr>
          <a:p>
            <a:r>
              <a:rPr b="1" dirty="0" sz="2400" lang="en-US" u="sng" smtClean="0">
                <a:solidFill>
                  <a:srgbClr val="FF0066"/>
                </a:solidFill>
              </a:rPr>
              <a:t>Milestone 6: Story</a:t>
            </a:r>
            <a:endParaRPr b="1" dirty="0" sz="2400" lang="en-US" u="sng">
              <a:solidFill>
                <a:srgbClr val="FF0066"/>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pic>
        <p:nvPicPr>
          <p:cNvPr id="2097169" name="Picture 1" descr="Screenshot (76).png"/>
          <p:cNvPicPr>
            <a:picLocks noChangeAspect="1"/>
          </p:cNvPicPr>
          <p:nvPr/>
        </p:nvPicPr>
        <p:blipFill>
          <a:blip xmlns:r="http://schemas.openxmlformats.org/officeDocument/2006/relationships" r:embed="rId1"/>
          <a:stretch>
            <a:fillRect/>
          </a:stretch>
        </p:blipFill>
        <p:spPr>
          <a:xfrm>
            <a:off x="485204" y="1109338"/>
            <a:ext cx="8173591" cy="4639323"/>
          </a:xfrm>
          <a:prstGeom prst="rec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pic>
        <p:nvPicPr>
          <p:cNvPr id="2097170" name="Picture 1" descr="Screenshot (77).png"/>
          <p:cNvPicPr>
            <a:picLocks noChangeAspect="1"/>
          </p:cNvPicPr>
          <p:nvPr/>
        </p:nvPicPr>
        <p:blipFill>
          <a:blip xmlns:r="http://schemas.openxmlformats.org/officeDocument/2006/relationships" r:embed="rId1"/>
          <a:stretch>
            <a:fillRect/>
          </a:stretch>
        </p:blipFill>
        <p:spPr>
          <a:xfrm>
            <a:off x="289914" y="1023601"/>
            <a:ext cx="8564171" cy="4810797"/>
          </a:xfrm>
          <a:prstGeom prst="rec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pic>
        <p:nvPicPr>
          <p:cNvPr id="2097171" name="Picture 1" descr="Screenshot (78).png"/>
          <p:cNvPicPr>
            <a:picLocks noChangeAspect="1"/>
          </p:cNvPicPr>
          <p:nvPr/>
        </p:nvPicPr>
        <p:blipFill>
          <a:blip xmlns:r="http://schemas.openxmlformats.org/officeDocument/2006/relationships" r:embed="rId1"/>
          <a:stretch>
            <a:fillRect/>
          </a:stretch>
        </p:blipFill>
        <p:spPr>
          <a:xfrm>
            <a:off x="342309" y="890233"/>
            <a:ext cx="8459381" cy="5077534"/>
          </a:xfrm>
          <a:prstGeom prst="rec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pic>
        <p:nvPicPr>
          <p:cNvPr id="2097172" name="Picture 1" descr="Screenshot (80).png"/>
          <p:cNvPicPr>
            <a:picLocks noChangeAspect="1"/>
          </p:cNvPicPr>
          <p:nvPr/>
        </p:nvPicPr>
        <p:blipFill>
          <a:blip xmlns:r="http://schemas.openxmlformats.org/officeDocument/2006/relationships" r:embed="rId1"/>
          <a:stretch>
            <a:fillRect/>
          </a:stretch>
        </p:blipFill>
        <p:spPr>
          <a:xfrm>
            <a:off x="461388" y="899759"/>
            <a:ext cx="8221223" cy="5058481"/>
          </a:xfrm>
          <a:prstGeom prst="rec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pic>
        <p:nvPicPr>
          <p:cNvPr id="2097173" name="Picture 1" descr="Screenshot (82).png"/>
          <p:cNvPicPr>
            <a:picLocks noChangeAspect="1"/>
          </p:cNvPicPr>
          <p:nvPr/>
        </p:nvPicPr>
        <p:blipFill>
          <a:blip xmlns:r="http://schemas.openxmlformats.org/officeDocument/2006/relationships" r:embed="rId1"/>
          <a:stretch>
            <a:fillRect/>
          </a:stretch>
        </p:blipFill>
        <p:spPr>
          <a:xfrm>
            <a:off x="475678" y="718759"/>
            <a:ext cx="8192644" cy="5420482"/>
          </a:xfrm>
          <a:prstGeom prst="rec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pic>
        <p:nvPicPr>
          <p:cNvPr id="2097174" name="Picture 2" descr="Screenshot (86).png"/>
          <p:cNvPicPr>
            <a:picLocks noChangeAspect="1"/>
          </p:cNvPicPr>
          <p:nvPr/>
        </p:nvPicPr>
        <p:blipFill>
          <a:blip xmlns:r="http://schemas.openxmlformats.org/officeDocument/2006/relationships" r:embed="rId1"/>
          <a:stretch>
            <a:fillRect/>
          </a:stretch>
        </p:blipFill>
        <p:spPr>
          <a:xfrm>
            <a:off x="285151" y="775917"/>
            <a:ext cx="8573697" cy="5306166"/>
          </a:xfrm>
          <a:prstGeom prst="rec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pic>
        <p:nvPicPr>
          <p:cNvPr id="2097175" name="Picture 1" descr="Screenshot (90).png"/>
          <p:cNvPicPr>
            <a:picLocks noChangeAspect="1"/>
          </p:cNvPicPr>
          <p:nvPr/>
        </p:nvPicPr>
        <p:blipFill>
          <a:blip xmlns:r="http://schemas.openxmlformats.org/officeDocument/2006/relationships" r:embed="rId1"/>
          <a:stretch>
            <a:fillRect/>
          </a:stretch>
        </p:blipFill>
        <p:spPr>
          <a:xfrm>
            <a:off x="270862" y="723522"/>
            <a:ext cx="8602276" cy="5410956"/>
          </a:xfrm>
          <a:prstGeom prst="rec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pic>
        <p:nvPicPr>
          <p:cNvPr id="2097176" name="Picture 1" descr="Screenshot (93).png"/>
          <p:cNvPicPr>
            <a:picLocks noChangeAspect="1"/>
          </p:cNvPicPr>
          <p:nvPr/>
        </p:nvPicPr>
        <p:blipFill>
          <a:blip xmlns:r="http://schemas.openxmlformats.org/officeDocument/2006/relationships" r:embed="rId1"/>
          <a:stretch>
            <a:fillRect/>
          </a:stretch>
        </p:blipFill>
        <p:spPr>
          <a:xfrm>
            <a:off x="232756" y="771154"/>
            <a:ext cx="8678487" cy="5315692"/>
          </a:xfrm>
          <a:prstGeom prst="rec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sp>
        <p:nvSpPr>
          <p:cNvPr id="1048604" name="Rectangle 1"/>
          <p:cNvSpPr/>
          <p:nvPr/>
        </p:nvSpPr>
        <p:spPr>
          <a:xfrm>
            <a:off x="228600" y="762000"/>
            <a:ext cx="8686800" cy="2580641"/>
          </a:xfrm>
          <a:prstGeom prst="rect"/>
        </p:spPr>
        <p:txBody>
          <a:bodyPr wrap="square">
            <a:spAutoFit/>
          </a:bodyPr>
          <a:p>
            <a:r>
              <a:rPr b="1" dirty="0" sz="2400" lang="en-US" u="sng" smtClean="0">
                <a:solidFill>
                  <a:srgbClr val="FF0066"/>
                </a:solidFill>
              </a:rPr>
              <a:t>ADVANTAGES &amp; </a:t>
            </a:r>
            <a:r>
              <a:rPr b="1" dirty="0" sz="2400" lang="en-US" u="sng" smtClean="0">
                <a:solidFill>
                  <a:srgbClr val="FF0066"/>
                </a:solidFill>
              </a:rPr>
              <a:t>DISADVANTAGES</a:t>
            </a:r>
          </a:p>
          <a:p>
            <a:endParaRPr dirty="0" lang="en-US" smtClean="0"/>
          </a:p>
          <a:p>
            <a:r>
              <a:rPr b="1" dirty="0" lang="en-US" smtClean="0">
                <a:solidFill>
                  <a:srgbClr val="FF0000"/>
                </a:solidFill>
              </a:rPr>
              <a:t>ADVANTAGE</a:t>
            </a:r>
          </a:p>
          <a:p>
            <a:endParaRPr dirty="0" lang="en-US" smtClean="0"/>
          </a:p>
          <a:p>
            <a:r>
              <a:rPr dirty="0" lang="en-US" smtClean="0"/>
              <a:t>• </a:t>
            </a:r>
            <a:r>
              <a:rPr dirty="0" lang="en-US" smtClean="0"/>
              <a:t>Increased Efficiency modern farming methods are more efficient than </a:t>
            </a:r>
            <a:r>
              <a:rPr dirty="0" lang="en-US" smtClean="0"/>
              <a:t>traditional</a:t>
            </a:r>
          </a:p>
          <a:p>
            <a:endParaRPr dirty="0" lang="en-US" smtClean="0"/>
          </a:p>
          <a:p>
            <a:r>
              <a:rPr dirty="0" lang="en-US" smtClean="0"/>
              <a:t> </a:t>
            </a:r>
            <a:r>
              <a:rPr dirty="0" lang="en-US" smtClean="0"/>
              <a:t>methods, with advanced machinery and equipment, allowing farmers to </a:t>
            </a:r>
            <a:r>
              <a:rPr dirty="0" lang="en-US" smtClean="0"/>
              <a:t>produce</a:t>
            </a:r>
          </a:p>
          <a:p>
            <a:endParaRPr dirty="0" lang="en-US" smtClean="0"/>
          </a:p>
          <a:p>
            <a:r>
              <a:rPr dirty="0" lang="en-US" smtClean="0"/>
              <a:t> </a:t>
            </a:r>
            <a:r>
              <a:rPr dirty="0" lang="en-US" smtClean="0"/>
              <a:t>larger quantities of crops in less time and with less labor</a:t>
            </a:r>
            <a:r>
              <a:rPr dirty="0" lang="en-US" smtClean="0"/>
              <a:t>.</a:t>
            </a:r>
          </a:p>
        </p:txBody>
      </p:sp>
      <p:sp>
        <p:nvSpPr>
          <p:cNvPr id="1048605" name="Rectangle 2"/>
          <p:cNvSpPr/>
          <p:nvPr/>
        </p:nvSpPr>
        <p:spPr>
          <a:xfrm>
            <a:off x="82260" y="3733800"/>
            <a:ext cx="8528339" cy="1958340"/>
          </a:xfrm>
          <a:prstGeom prst="rect"/>
        </p:spPr>
        <p:txBody>
          <a:bodyPr wrap="square">
            <a:spAutoFit/>
          </a:bodyPr>
          <a:p>
            <a:r>
              <a:rPr b="1" dirty="0" lang="en-US" smtClean="0">
                <a:solidFill>
                  <a:srgbClr val="FF0000"/>
                </a:solidFill>
              </a:rPr>
              <a:t>DISADVANTAGE</a:t>
            </a:r>
          </a:p>
          <a:p>
            <a:endParaRPr dirty="0" lang="en-US" smtClean="0"/>
          </a:p>
          <a:p>
            <a:r>
              <a:rPr dirty="0" lang="en-US" smtClean="0"/>
              <a:t> </a:t>
            </a:r>
            <a:r>
              <a:rPr dirty="0" lang="en-US" smtClean="0"/>
              <a:t>• Soil Degradation the intensive use of modern farming practices, such as </a:t>
            </a:r>
            <a:r>
              <a:rPr dirty="0" lang="en-US" smtClean="0"/>
              <a:t>heavy</a:t>
            </a:r>
          </a:p>
          <a:p>
            <a:endParaRPr dirty="0" lang="en-US" smtClean="0"/>
          </a:p>
          <a:p>
            <a:r>
              <a:rPr dirty="0" lang="en-US" smtClean="0"/>
              <a:t> </a:t>
            </a:r>
            <a:r>
              <a:rPr dirty="0" lang="en-US" smtClean="0"/>
              <a:t>use of chemical fertilizers and pesticides, can lead to soil degradation over time</a:t>
            </a:r>
            <a:r>
              <a:rPr dirty="0" lang="en-US" smtClean="0"/>
              <a:t>,</a:t>
            </a:r>
          </a:p>
          <a:p>
            <a:endParaRPr dirty="0" lang="en-US" smtClean="0"/>
          </a:p>
          <a:p>
            <a:r>
              <a:rPr dirty="0" lang="en-US" smtClean="0"/>
              <a:t> </a:t>
            </a:r>
            <a:r>
              <a:rPr dirty="0" lang="en-US" smtClean="0"/>
              <a:t>reducing soil fertility and leading to erosion.</a:t>
            </a:r>
            <a:endParaRPr dirty="0"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595" name="Rectangle 1"/>
          <p:cNvSpPr/>
          <p:nvPr/>
        </p:nvSpPr>
        <p:spPr>
          <a:xfrm>
            <a:off x="228600" y="685800"/>
            <a:ext cx="8610600" cy="1780541"/>
          </a:xfrm>
          <a:prstGeom prst="rect"/>
        </p:spPr>
        <p:txBody>
          <a:bodyPr wrap="square">
            <a:spAutoFit/>
          </a:bodyPr>
          <a:p>
            <a:r>
              <a:rPr b="1" dirty="0" sz="2400" lang="en-US" u="sng" smtClean="0">
                <a:solidFill>
                  <a:srgbClr val="FF0066"/>
                </a:solidFill>
              </a:rPr>
              <a:t>Milestone 1: Define Problem / Problem </a:t>
            </a:r>
            <a:r>
              <a:rPr b="1" dirty="0" sz="2400" lang="en-US" u="sng" smtClean="0">
                <a:solidFill>
                  <a:srgbClr val="FF0066"/>
                </a:solidFill>
              </a:rPr>
              <a:t>Understanding</a:t>
            </a:r>
          </a:p>
          <a:p>
            <a:endParaRPr dirty="0" lang="en-US" smtClean="0"/>
          </a:p>
          <a:p>
            <a:r>
              <a:rPr dirty="0" lang="en-US" smtClean="0"/>
              <a:t> </a:t>
            </a:r>
            <a:r>
              <a:rPr dirty="0" lang="en-US" smtClean="0"/>
              <a:t>➢ Specify the business problem </a:t>
            </a:r>
            <a:endParaRPr dirty="0" lang="en-US" smtClean="0"/>
          </a:p>
          <a:p>
            <a:r>
              <a:rPr dirty="0" lang="en-US" smtClean="0"/>
              <a:t>➢ </a:t>
            </a:r>
            <a:r>
              <a:rPr dirty="0" lang="en-US" smtClean="0"/>
              <a:t>Business requirements </a:t>
            </a:r>
            <a:endParaRPr dirty="0" lang="en-US" smtClean="0"/>
          </a:p>
          <a:p>
            <a:r>
              <a:rPr dirty="0" lang="en-US" smtClean="0"/>
              <a:t>➢ </a:t>
            </a:r>
            <a:r>
              <a:rPr dirty="0" lang="en-US" smtClean="0"/>
              <a:t>Literature Survey </a:t>
            </a:r>
            <a:endParaRPr dirty="0" lang="en-US" smtClean="0"/>
          </a:p>
          <a:p>
            <a:r>
              <a:rPr dirty="0" lang="en-US" smtClean="0"/>
              <a:t>➢ </a:t>
            </a:r>
            <a:r>
              <a:rPr dirty="0" lang="en-US" smtClean="0"/>
              <a:t>Social or Business Impact</a:t>
            </a:r>
            <a:endParaRPr dirty="0" lang="en-US"/>
          </a:p>
        </p:txBody>
      </p:sp>
      <p:pic>
        <p:nvPicPr>
          <p:cNvPr id="2097152" name="Picture 3" descr="Screenshot (97).png"/>
          <p:cNvPicPr>
            <a:picLocks noChangeAspect="1"/>
          </p:cNvPicPr>
          <p:nvPr/>
        </p:nvPicPr>
        <p:blipFill>
          <a:blip xmlns:r="http://schemas.openxmlformats.org/officeDocument/2006/relationships" r:embed="rId1"/>
          <a:stretch>
            <a:fillRect/>
          </a:stretch>
        </p:blipFill>
        <p:spPr>
          <a:xfrm>
            <a:off x="1295401" y="2743200"/>
            <a:ext cx="6400800" cy="3733800"/>
          </a:xfrm>
          <a:prstGeom prst="rec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06" name="Rectangle 1"/>
          <p:cNvSpPr/>
          <p:nvPr/>
        </p:nvSpPr>
        <p:spPr>
          <a:xfrm>
            <a:off x="228599" y="1115059"/>
            <a:ext cx="8686800" cy="1780541"/>
          </a:xfrm>
          <a:prstGeom prst="rect"/>
        </p:spPr>
        <p:txBody>
          <a:bodyPr wrap="square">
            <a:spAutoFit/>
          </a:bodyPr>
          <a:p>
            <a:r>
              <a:rPr b="1" dirty="0" sz="2400" lang="en-US" u="sng" smtClean="0">
                <a:solidFill>
                  <a:srgbClr val="FF0066"/>
                </a:solidFill>
              </a:rPr>
              <a:t>CONCLUSION</a:t>
            </a:r>
          </a:p>
          <a:p>
            <a:endParaRPr dirty="0" lang="en-US" smtClean="0"/>
          </a:p>
          <a:p>
            <a:r>
              <a:rPr dirty="0" lang="en-US" smtClean="0"/>
              <a:t> </a:t>
            </a:r>
            <a:r>
              <a:rPr dirty="0" lang="en-US" smtClean="0"/>
              <a:t>In this project, we analysis crop production India states year on year. We improve our crop production, we use organic fertilizers and improve soil managements, irrigation system. We use the hybrid seeds to crop. We investing in agricultural technology. Government provides to</a:t>
            </a:r>
            <a:endParaRPr dirty="0" lang="en-US"/>
          </a:p>
        </p:txBody>
      </p:sp>
      <p:sp>
        <p:nvSpPr>
          <p:cNvPr id="1048607" name="Rectangle 2"/>
          <p:cNvSpPr/>
          <p:nvPr/>
        </p:nvSpPr>
        <p:spPr>
          <a:xfrm>
            <a:off x="4057860" y="2526268"/>
            <a:ext cx="3283301" cy="369332"/>
          </a:xfrm>
          <a:prstGeom prst="rect"/>
        </p:spPr>
        <p:txBody>
          <a:bodyPr wrap="square">
            <a:spAutoFit/>
          </a:bodyPr>
          <a:p>
            <a:r>
              <a:rPr dirty="0" lang="en-US" smtClean="0"/>
              <a:t>farmer to new policy schemes.</a:t>
            </a:r>
            <a:endParaRPr dirty="0" lang="en-US"/>
          </a:p>
        </p:txBody>
      </p:sp>
      <p:sp>
        <p:nvSpPr>
          <p:cNvPr id="1048608" name="Rectangle 3"/>
          <p:cNvSpPr/>
          <p:nvPr/>
        </p:nvSpPr>
        <p:spPr>
          <a:xfrm>
            <a:off x="228600" y="2895600"/>
            <a:ext cx="8610600" cy="2047241"/>
          </a:xfrm>
          <a:prstGeom prst="rect"/>
        </p:spPr>
        <p:txBody>
          <a:bodyPr wrap="square">
            <a:spAutoFit/>
          </a:bodyPr>
          <a:p>
            <a:r>
              <a:rPr b="1" dirty="0" sz="2400" lang="en-US" u="sng" smtClean="0">
                <a:solidFill>
                  <a:srgbClr val="FF0066"/>
                </a:solidFill>
              </a:rPr>
              <a:t>FURTURE </a:t>
            </a:r>
            <a:r>
              <a:rPr b="1" dirty="0" sz="2400" lang="en-US" u="sng" smtClean="0">
                <a:solidFill>
                  <a:srgbClr val="FF0066"/>
                </a:solidFill>
              </a:rPr>
              <a:t>SCOPE</a:t>
            </a:r>
          </a:p>
          <a:p>
            <a:r>
              <a:rPr dirty="0" lang="en-US" smtClean="0"/>
              <a:t> </a:t>
            </a:r>
          </a:p>
          <a:p>
            <a:r>
              <a:rPr dirty="0" lang="en-US" smtClean="0"/>
              <a:t>• </a:t>
            </a:r>
            <a:r>
              <a:rPr dirty="0" lang="en-US" smtClean="0"/>
              <a:t>Future agriculture will use sophisticated technologies such as robots, temperature and moisture sensors, aerial images, and GPS technology</a:t>
            </a:r>
            <a:r>
              <a:rPr dirty="0" lang="en-US" smtClean="0"/>
              <a:t>.</a:t>
            </a:r>
          </a:p>
          <a:p>
            <a:r>
              <a:rPr dirty="0" lang="en-US" smtClean="0"/>
              <a:t> </a:t>
            </a:r>
            <a:endParaRPr dirty="0" lang="en-US" smtClean="0"/>
          </a:p>
          <a:p>
            <a:r>
              <a:rPr dirty="0" lang="en-US" smtClean="0"/>
              <a:t> </a:t>
            </a:r>
            <a:r>
              <a:rPr dirty="0" lang="en-US" smtClean="0"/>
              <a:t>• These advanced devices and precision agriculture and robotic systems will allow farms to</a:t>
            </a:r>
            <a:endParaRPr dirty="0" lang="en-US"/>
          </a:p>
        </p:txBody>
      </p:sp>
      <p:sp>
        <p:nvSpPr>
          <p:cNvPr id="1048609" name="Rectangle 4"/>
          <p:cNvSpPr/>
          <p:nvPr/>
        </p:nvSpPr>
        <p:spPr>
          <a:xfrm>
            <a:off x="1143000" y="4648200"/>
            <a:ext cx="7391400" cy="369332"/>
          </a:xfrm>
          <a:prstGeom prst="rect"/>
        </p:spPr>
        <p:txBody>
          <a:bodyPr wrap="square">
            <a:spAutoFit/>
          </a:bodyPr>
          <a:p>
            <a:r>
              <a:rPr dirty="0" lang="en-US" smtClean="0"/>
              <a:t>be more profitable, efficient, safe, and environmentally friendly</a:t>
            </a:r>
            <a:endParaRPr dirty="0" lang="en-US"/>
          </a:p>
        </p:txBody>
      </p:sp>
      <p:sp>
        <p:nvSpPr>
          <p:cNvPr id="1048610" name="Rectangle 1"/>
          <p:cNvSpPr>
            <a:spLocks noChangeArrowheads="1"/>
          </p:cNvSpPr>
          <p:nvPr/>
        </p:nvSpPr>
        <p:spPr bwMode="auto">
          <a:xfrm>
            <a:off x="2362200" y="5486400"/>
            <a:ext cx="3581400" cy="707886"/>
          </a:xfrm>
          <a:prstGeom prst="rect"/>
          <a:noFill/>
          <a:ln w="9525">
            <a:noFill/>
            <a:miter lim="800000"/>
            <a:headEnd/>
            <a:tailEnd/>
          </a:ln>
          <a:effectLst/>
        </p:spPr>
        <p:txBody>
          <a:bodyPr anchor="ctr" anchorCtr="0" bIns="45720" compatLnSpc="1" lIns="91440" numCol="1" rIns="91440" tIns="45720" vert="horz" wrap="square">
            <a:prstTxWarp prst="textNoShape"/>
            <a:spAutoFit/>
          </a:bodyPr>
          <a:p>
            <a:pPr algn="ctr" defTabSz="914400" eaLnBrk="1" fontAlgn="base" hangingPunct="1" indent="0" latinLnBrk="0" lvl="0" marL="0" marR="0" rtl="0">
              <a:lnSpc>
                <a:spcPct val="100000"/>
              </a:lnSpc>
              <a:spcBef>
                <a:spcPct val="0"/>
              </a:spcBef>
              <a:spcAft>
                <a:spcPct val="0"/>
              </a:spcAft>
              <a:buClrTx/>
              <a:buSzTx/>
              <a:buFontTx/>
              <a:buNone/>
            </a:pPr>
            <a:r>
              <a:rPr baseline="0" b="1" cap="none" dirty="0" sz="4000" i="0" kumimoji="0" lang="en-US" normalizeH="0" strike="noStrike" u="none" smtClean="0">
                <a:ln>
                  <a:noFill/>
                </a:ln>
                <a:solidFill>
                  <a:srgbClr val="FF0000"/>
                </a:solidFill>
                <a:effectLst/>
                <a:latin typeface="Calibri" pitchFamily="34" charset="0"/>
                <a:ea typeface="Calibri" pitchFamily="34" charset="0"/>
                <a:cs typeface="Times New Roman" pitchFamily="18" charset="0"/>
              </a:rPr>
              <a:t>THANK YOU</a:t>
            </a:r>
            <a:endParaRPr baseline="0" b="0" cap="none" dirty="0" sz="4000" i="0" kumimoji="0" lang="en-US" normalizeH="0" strike="noStrike" u="none" smtClean="0">
              <a:ln>
                <a:noFill/>
              </a:ln>
              <a:solidFill>
                <a:schemeClr val="tx1"/>
              </a:solidFill>
              <a:effectLst/>
              <a:latin typeface="Arial" pitchFamily="34" charset="0"/>
              <a:cs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pic>
        <p:nvPicPr>
          <p:cNvPr id="2097153" name="Picture 2" descr="Screenshot (100).png"/>
          <p:cNvPicPr>
            <a:picLocks noChangeAspect="1"/>
          </p:cNvPicPr>
          <p:nvPr/>
        </p:nvPicPr>
        <p:blipFill>
          <a:blip xmlns:r="http://schemas.openxmlformats.org/officeDocument/2006/relationships" r:embed="rId1"/>
          <a:stretch>
            <a:fillRect/>
          </a:stretch>
        </p:blipFill>
        <p:spPr>
          <a:xfrm>
            <a:off x="381001" y="990600"/>
            <a:ext cx="8221658" cy="5867400"/>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2" name=""/>
        <p:cNvGrpSpPr/>
        <p:nvPr/>
      </p:nvGrpSpPr>
      <p:grpSpPr>
        <a:xfrm>
          <a:off x="0" y="0"/>
          <a:ext cx="0" cy="0"/>
          <a:chOff x="0" y="0"/>
          <a:chExt cx="0" cy="0"/>
        </a:xfrm>
      </p:grpSpPr>
      <p:sp>
        <p:nvSpPr>
          <p:cNvPr id="1048596" name="Rectangle 1"/>
          <p:cNvSpPr/>
          <p:nvPr/>
        </p:nvSpPr>
        <p:spPr>
          <a:xfrm>
            <a:off x="381000" y="838200"/>
            <a:ext cx="6345372" cy="461665"/>
          </a:xfrm>
          <a:prstGeom prst="rect"/>
        </p:spPr>
        <p:txBody>
          <a:bodyPr wrap="square">
            <a:spAutoFit/>
          </a:bodyPr>
          <a:p>
            <a:r>
              <a:rPr b="1" dirty="0" sz="2400" lang="en-US" u="sng" smtClean="0">
                <a:solidFill>
                  <a:srgbClr val="FF0066"/>
                </a:solidFill>
              </a:rPr>
              <a:t>Milestone 2: Data Collection &amp; Extraction</a:t>
            </a:r>
            <a:endParaRPr b="1" dirty="0" sz="2400" lang="en-US" u="sng">
              <a:solidFill>
                <a:srgbClr val="FF0066"/>
              </a:solidFill>
            </a:endParaRPr>
          </a:p>
        </p:txBody>
      </p:sp>
      <p:pic>
        <p:nvPicPr>
          <p:cNvPr id="2097154" name="Picture 2" descr="Screenshot (60).png"/>
          <p:cNvPicPr>
            <a:picLocks noChangeAspect="1"/>
          </p:cNvPicPr>
          <p:nvPr/>
        </p:nvPicPr>
        <p:blipFill>
          <a:blip xmlns:r="http://schemas.openxmlformats.org/officeDocument/2006/relationships" r:embed="rId1"/>
          <a:stretch>
            <a:fillRect/>
          </a:stretch>
        </p:blipFill>
        <p:spPr>
          <a:xfrm>
            <a:off x="0" y="1981200"/>
            <a:ext cx="8415948" cy="4642966"/>
          </a:xfrm>
          <a:prstGeom prst="rect"/>
        </p:spPr>
      </p:pic>
      <p:sp>
        <p:nvSpPr>
          <p:cNvPr id="1048597" name="Rectangle 3"/>
          <p:cNvSpPr/>
          <p:nvPr/>
        </p:nvSpPr>
        <p:spPr>
          <a:xfrm>
            <a:off x="457200" y="1447800"/>
            <a:ext cx="6054942" cy="369332"/>
          </a:xfrm>
          <a:prstGeom prst="rect"/>
        </p:spPr>
        <p:txBody>
          <a:bodyPr wrap="square">
            <a:spAutoFit/>
          </a:bodyPr>
          <a:p>
            <a:r>
              <a:rPr dirty="0" lang="en-US" smtClean="0">
                <a:solidFill>
                  <a:srgbClr val="FF0066"/>
                </a:solidFill>
              </a:rPr>
              <a:t>Activity 1: Downloading the dataset</a:t>
            </a:r>
            <a:endParaRPr dirty="0" lang="en-US">
              <a:solidFill>
                <a:srgbClr val="FF00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598" name="Rectangle 1"/>
          <p:cNvSpPr/>
          <p:nvPr/>
        </p:nvSpPr>
        <p:spPr>
          <a:xfrm>
            <a:off x="152400" y="609600"/>
            <a:ext cx="6705600" cy="1158240"/>
          </a:xfrm>
          <a:prstGeom prst="rect"/>
        </p:spPr>
        <p:txBody>
          <a:bodyPr wrap="square">
            <a:spAutoFit/>
          </a:bodyPr>
          <a:p>
            <a:r>
              <a:rPr dirty="0" lang="en-US" smtClean="0">
                <a:solidFill>
                  <a:srgbClr val="FF0066"/>
                </a:solidFill>
              </a:rPr>
              <a:t>Activity 1.1: Understand the data </a:t>
            </a:r>
            <a:endParaRPr dirty="0" lang="en-US" smtClean="0">
              <a:solidFill>
                <a:srgbClr val="FF0066"/>
              </a:solidFill>
            </a:endParaRPr>
          </a:p>
          <a:p>
            <a:r>
              <a:rPr dirty="0" lang="en-US" smtClean="0"/>
              <a:t>Data </a:t>
            </a:r>
            <a:r>
              <a:rPr dirty="0" lang="en-US" smtClean="0"/>
              <a:t>consists of 345409 rows and 10 columns that correspond to different </a:t>
            </a:r>
            <a:r>
              <a:rPr dirty="0" lang="en-US" smtClean="0"/>
              <a:t>values.</a:t>
            </a:r>
          </a:p>
          <a:p>
            <a:r>
              <a:rPr b="1" dirty="0" lang="en-US" smtClean="0"/>
              <a:t>Column </a:t>
            </a:r>
            <a:r>
              <a:rPr b="1" dirty="0" lang="en-US" smtClean="0"/>
              <a:t>Description of the Dataset</a:t>
            </a:r>
            <a:r>
              <a:rPr dirty="0" lang="en-US" smtClean="0"/>
              <a:t>: </a:t>
            </a:r>
            <a:endParaRPr dirty="0" lang="en-US"/>
          </a:p>
        </p:txBody>
      </p:sp>
      <p:graphicFrame>
        <p:nvGraphicFramePr>
          <p:cNvPr id="4194304" name="Table 4"/>
          <p:cNvGraphicFramePr>
            <a:graphicFrameLocks noGrp="1"/>
          </p:cNvGraphicFramePr>
          <p:nvPr/>
        </p:nvGraphicFramePr>
        <p:xfrm>
          <a:off x="609600" y="1904999"/>
          <a:ext cx="8001000" cy="4805431"/>
        </p:xfrm>
        <a:graphic>
          <a:graphicData uri="http://schemas.openxmlformats.org/drawingml/2006/table">
            <a:tbl>
              <a:tblPr firstRow="1" bandRow="1">
                <a:tableStyleId>{5C22544A-7EE6-4342-B048-85BDC9FD1C3A}</a:tableStyleId>
              </a:tblPr>
              <a:tblGrid>
                <a:gridCol w="4052455"/>
                <a:gridCol w="3948545"/>
              </a:tblGrid>
              <a:tr h="352795">
                <a:tc>
                  <a:txBody>
                    <a:bodyPr/>
                    <a:p>
                      <a:r>
                        <a:rPr dirty="0" lang="en-US" smtClean="0"/>
                        <a:t>FIELDS </a:t>
                      </a:r>
                      <a:endParaRPr dirty="0" lang="en-US"/>
                    </a:p>
                  </a:txBody>
                </a:tc>
                <a:tc>
                  <a:txBody>
                    <a:bodyPr/>
                    <a:p>
                      <a:r>
                        <a:rPr dirty="0" lang="en-US" smtClean="0"/>
                        <a:t>DESCRIPTION</a:t>
                      </a:r>
                      <a:endParaRPr dirty="0" lang="en-US"/>
                    </a:p>
                  </a:txBody>
                </a:tc>
              </a:tr>
              <a:tr h="464106">
                <a:tc>
                  <a:txBody>
                    <a:bodyPr/>
                    <a:p>
                      <a:r>
                        <a:rPr dirty="0" lang="en-US" smtClean="0"/>
                        <a:t>State</a:t>
                      </a:r>
                    </a:p>
                  </a:txBody>
                </a:tc>
                <a:tc>
                  <a:txBody>
                    <a:bodyPr/>
                    <a:p>
                      <a:r>
                        <a:rPr dirty="0" lang="en-US" smtClean="0"/>
                        <a:t>The</a:t>
                      </a:r>
                      <a:r>
                        <a:rPr baseline="0" dirty="0" lang="en-US" smtClean="0"/>
                        <a:t> name of the Indian state</a:t>
                      </a:r>
                      <a:endParaRPr dirty="0" lang="en-US"/>
                    </a:p>
                  </a:txBody>
                </a:tc>
              </a:tr>
              <a:tr h="663007">
                <a:tc>
                  <a:txBody>
                    <a:bodyPr/>
                    <a:p>
                      <a:r>
                        <a:rPr dirty="0" lang="en-US" smtClean="0"/>
                        <a:t>District</a:t>
                      </a:r>
                      <a:endParaRPr dirty="0" lang="en-US"/>
                    </a:p>
                  </a:txBody>
                </a:tc>
                <a:tc>
                  <a:txBody>
                    <a:bodyPr/>
                    <a:p>
                      <a:r>
                        <a:rPr dirty="0" lang="en-US" smtClean="0"/>
                        <a:t>The</a:t>
                      </a:r>
                      <a:r>
                        <a:rPr baseline="0" dirty="0" lang="en-US" smtClean="0"/>
                        <a:t> name of the districts of Indian states.</a:t>
                      </a:r>
                      <a:endParaRPr dirty="0" lang="en-US"/>
                    </a:p>
                  </a:txBody>
                </a:tc>
              </a:tr>
              <a:tr h="617392">
                <a:tc>
                  <a:txBody>
                    <a:bodyPr/>
                    <a:p>
                      <a:r>
                        <a:rPr dirty="0" lang="en-US" smtClean="0"/>
                        <a:t>Crop</a:t>
                      </a:r>
                      <a:endParaRPr dirty="0" lang="en-US"/>
                    </a:p>
                  </a:txBody>
                </a:tc>
                <a:tc>
                  <a:txBody>
                    <a:bodyPr/>
                    <a:p>
                      <a:r>
                        <a:rPr dirty="0" lang="en-US" smtClean="0"/>
                        <a:t>Name of different crops growth in India</a:t>
                      </a:r>
                      <a:endParaRPr dirty="0" lang="en-US"/>
                    </a:p>
                  </a:txBody>
                </a:tc>
              </a:tr>
              <a:tr h="881988">
                <a:tc>
                  <a:txBody>
                    <a:bodyPr/>
                    <a:p>
                      <a:r>
                        <a:rPr dirty="0" lang="en-US" smtClean="0"/>
                        <a:t>season</a:t>
                      </a:r>
                      <a:endParaRPr dirty="0" lang="en-US"/>
                    </a:p>
                  </a:txBody>
                </a:tc>
                <a:tc>
                  <a:txBody>
                    <a:bodyPr/>
                    <a:p>
                      <a:r>
                        <a:rPr dirty="0" lang="en-US" smtClean="0"/>
                        <a:t>India</a:t>
                      </a:r>
                      <a:r>
                        <a:rPr baseline="0" dirty="0" lang="en-US" smtClean="0"/>
                        <a:t> has 5sesons for crop cultivation; </a:t>
                      </a:r>
                      <a:r>
                        <a:rPr baseline="0" dirty="0" lang="en-US" err="1" smtClean="0"/>
                        <a:t>kharif</a:t>
                      </a:r>
                      <a:r>
                        <a:rPr baseline="0" dirty="0" lang="en-US" smtClean="0"/>
                        <a:t>, </a:t>
                      </a:r>
                      <a:r>
                        <a:rPr baseline="0" dirty="0" lang="en-US" err="1" smtClean="0"/>
                        <a:t>rabi</a:t>
                      </a:r>
                      <a:r>
                        <a:rPr baseline="0" dirty="0" lang="en-US" smtClean="0"/>
                        <a:t>, autumn, winter, and summer.</a:t>
                      </a:r>
                      <a:endParaRPr dirty="0" lang="en-US"/>
                    </a:p>
                  </a:txBody>
                </a:tc>
              </a:tr>
              <a:tr h="464106">
                <a:tc>
                  <a:txBody>
                    <a:bodyPr/>
                    <a:p>
                      <a:r>
                        <a:rPr dirty="0" lang="en-US" smtClean="0"/>
                        <a:t>Area</a:t>
                      </a:r>
                      <a:endParaRPr dirty="0" lang="en-US"/>
                    </a:p>
                  </a:txBody>
                </a:tc>
                <a:tc>
                  <a:txBody>
                    <a:bodyPr/>
                    <a:p>
                      <a:r>
                        <a:rPr dirty="0" lang="en-US" smtClean="0"/>
                        <a:t>Area for crop cultivation in acres</a:t>
                      </a:r>
                      <a:endParaRPr dirty="0" lang="en-US"/>
                    </a:p>
                  </a:txBody>
                </a:tc>
              </a:tr>
              <a:tr h="464106">
                <a:tc>
                  <a:txBody>
                    <a:bodyPr/>
                    <a:p>
                      <a:r>
                        <a:rPr dirty="0" lang="en-US" smtClean="0"/>
                        <a:t>Production</a:t>
                      </a:r>
                      <a:endParaRPr dirty="0" lang="en-US"/>
                    </a:p>
                  </a:txBody>
                </a:tc>
                <a:tc>
                  <a:txBody>
                    <a:bodyPr/>
                    <a:p>
                      <a:r>
                        <a:rPr dirty="0" lang="en-US" smtClean="0"/>
                        <a:t>Production of crops in </a:t>
                      </a:r>
                      <a:r>
                        <a:rPr dirty="0" lang="en-US" err="1" smtClean="0"/>
                        <a:t>tonnes</a:t>
                      </a:r>
                      <a:endParaRPr dirty="0" lang="en-US"/>
                    </a:p>
                  </a:txBody>
                </a:tc>
              </a:tr>
              <a:tr h="352795">
                <a:tc>
                  <a:txBody>
                    <a:bodyPr/>
                    <a:p>
                      <a:endParaRPr dirty="0" lang="en-US"/>
                    </a:p>
                  </a:txBody>
                </a:tc>
                <a:tc>
                  <a:txBody>
                    <a:bodyPr/>
                    <a:p>
                      <a:endParaRPr dirty="0" lang="en-US"/>
                    </a:p>
                  </a:txBody>
                </a:tc>
              </a:tr>
              <a:tr h="464106">
                <a:tc>
                  <a:txBody>
                    <a:bodyPr/>
                    <a:p>
                      <a:r>
                        <a:rPr dirty="0" lang="en-US" smtClean="0"/>
                        <a:t>Yield</a:t>
                      </a:r>
                      <a:endParaRPr dirty="0" lang="en-US"/>
                    </a:p>
                  </a:txBody>
                </a:tc>
                <a:tc>
                  <a:txBody>
                    <a:bodyPr/>
                    <a:p>
                      <a:r>
                        <a:rPr dirty="0" lang="en-US" smtClean="0"/>
                        <a:t>Yield by the crops under cultivation</a:t>
                      </a:r>
                      <a:endParaRPr dirty="0" lang="en-US"/>
                    </a:p>
                  </a:txBody>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599" name="Rectangle 1"/>
          <p:cNvSpPr/>
          <p:nvPr/>
        </p:nvSpPr>
        <p:spPr>
          <a:xfrm>
            <a:off x="304800" y="762000"/>
            <a:ext cx="6372777" cy="369332"/>
          </a:xfrm>
          <a:prstGeom prst="rect"/>
        </p:spPr>
        <p:txBody>
          <a:bodyPr wrap="square">
            <a:spAutoFit/>
          </a:bodyPr>
          <a:p>
            <a:r>
              <a:rPr dirty="0" lang="en-US" smtClean="0">
                <a:solidFill>
                  <a:srgbClr val="FF0066"/>
                </a:solidFill>
              </a:rPr>
              <a:t>Activity 3: Connect Dataset with Tableau</a:t>
            </a:r>
            <a:endParaRPr dirty="0" lang="en-US">
              <a:solidFill>
                <a:srgbClr val="FF0066"/>
              </a:solidFill>
            </a:endParaRPr>
          </a:p>
        </p:txBody>
      </p:sp>
      <p:pic>
        <p:nvPicPr>
          <p:cNvPr id="2097155" name="Picture 2" descr="Screenshot (61).png"/>
          <p:cNvPicPr>
            <a:picLocks noChangeAspect="1"/>
          </p:cNvPicPr>
          <p:nvPr/>
        </p:nvPicPr>
        <p:blipFill>
          <a:blip xmlns:r="http://schemas.openxmlformats.org/officeDocument/2006/relationships" r:embed="rId1"/>
          <a:stretch>
            <a:fillRect/>
          </a:stretch>
        </p:blipFill>
        <p:spPr>
          <a:xfrm>
            <a:off x="0" y="1295400"/>
            <a:ext cx="8863612" cy="5562600"/>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600" name="Rectangle 1"/>
          <p:cNvSpPr/>
          <p:nvPr/>
        </p:nvSpPr>
        <p:spPr>
          <a:xfrm>
            <a:off x="381000" y="762001"/>
            <a:ext cx="6477000" cy="980440"/>
          </a:xfrm>
          <a:prstGeom prst="rect"/>
        </p:spPr>
        <p:txBody>
          <a:bodyPr wrap="square">
            <a:spAutoFit/>
          </a:bodyPr>
          <a:p>
            <a:r>
              <a:rPr b="1" dirty="0" sz="2400" lang="en-US" u="sng" smtClean="0">
                <a:solidFill>
                  <a:srgbClr val="FF0066"/>
                </a:solidFill>
              </a:rPr>
              <a:t>Milestone 3: Data Preparation </a:t>
            </a:r>
            <a:endParaRPr b="1" dirty="0" sz="2400" lang="en-US" u="sng" smtClean="0">
              <a:solidFill>
                <a:srgbClr val="FF0066"/>
              </a:solidFill>
            </a:endParaRPr>
          </a:p>
          <a:p>
            <a:endParaRPr dirty="0" lang="en-US" smtClean="0"/>
          </a:p>
          <a:p>
            <a:r>
              <a:rPr dirty="0" lang="en-US" smtClean="0">
                <a:solidFill>
                  <a:srgbClr val="FF0066"/>
                </a:solidFill>
              </a:rPr>
              <a:t>Activity 1</a:t>
            </a:r>
            <a:r>
              <a:rPr dirty="0" lang="en-US" smtClean="0">
                <a:solidFill>
                  <a:srgbClr val="FF0066"/>
                </a:solidFill>
              </a:rPr>
              <a:t>: Prepare the Data for Visualization</a:t>
            </a:r>
            <a:endParaRPr dirty="0" lang="en-US">
              <a:solidFill>
                <a:srgbClr val="FF0066"/>
              </a:solidFill>
            </a:endParaRPr>
          </a:p>
        </p:txBody>
      </p:sp>
      <p:pic>
        <p:nvPicPr>
          <p:cNvPr id="2097156" name="Picture 2" descr="Screenshot (62).png"/>
          <p:cNvPicPr>
            <a:picLocks noChangeAspect="1"/>
          </p:cNvPicPr>
          <p:nvPr/>
        </p:nvPicPr>
        <p:blipFill>
          <a:blip xmlns:r="http://schemas.openxmlformats.org/officeDocument/2006/relationships" r:embed="rId1"/>
          <a:stretch>
            <a:fillRect/>
          </a:stretch>
        </p:blipFill>
        <p:spPr>
          <a:xfrm>
            <a:off x="0" y="2057400"/>
            <a:ext cx="8977927" cy="4419600"/>
          </a:xfrm>
          <a:prstGeom prst="rec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601" name="Rectangle 1"/>
          <p:cNvSpPr/>
          <p:nvPr/>
        </p:nvSpPr>
        <p:spPr>
          <a:xfrm>
            <a:off x="304800" y="762000"/>
            <a:ext cx="8534400" cy="1569660"/>
          </a:xfrm>
          <a:prstGeom prst="rect"/>
        </p:spPr>
        <p:txBody>
          <a:bodyPr wrap="square">
            <a:spAutoFit/>
          </a:bodyPr>
          <a:p>
            <a:r>
              <a:rPr b="1" dirty="0" sz="2400" lang="en-US" u="sng" smtClean="0">
                <a:solidFill>
                  <a:srgbClr val="FF0066"/>
                </a:solidFill>
              </a:rPr>
              <a:t>Milestone 4: Data Visualization </a:t>
            </a:r>
            <a:endParaRPr b="1" dirty="0" sz="2400" lang="en-US" u="sng" smtClean="0">
              <a:solidFill>
                <a:srgbClr val="FF0066"/>
              </a:solidFill>
            </a:endParaRPr>
          </a:p>
          <a:p>
            <a:endParaRPr dirty="0" lang="en-US" smtClean="0">
              <a:solidFill>
                <a:srgbClr val="FF0066"/>
              </a:solidFill>
            </a:endParaRPr>
          </a:p>
          <a:p>
            <a:r>
              <a:rPr dirty="0" lang="en-US" smtClean="0">
                <a:solidFill>
                  <a:srgbClr val="FF0066"/>
                </a:solidFill>
              </a:rPr>
              <a:t>Activity </a:t>
            </a:r>
            <a:r>
              <a:rPr dirty="0" lang="en-US" smtClean="0">
                <a:solidFill>
                  <a:srgbClr val="FF0066"/>
                </a:solidFill>
              </a:rPr>
              <a:t>1: No of Unique Visualizations </a:t>
            </a:r>
            <a:endParaRPr dirty="0" lang="en-US" smtClean="0">
              <a:solidFill>
                <a:srgbClr val="FF0066"/>
              </a:solidFill>
            </a:endParaRPr>
          </a:p>
          <a:p>
            <a:endParaRPr dirty="0" lang="en-US" smtClean="0"/>
          </a:p>
          <a:p>
            <a:r>
              <a:rPr dirty="0" lang="en-US" smtClean="0"/>
              <a:t>The </a:t>
            </a:r>
            <a:r>
              <a:rPr dirty="0" lang="en-US" smtClean="0"/>
              <a:t>number of unique visualizations that can be created with a given dataset.</a:t>
            </a:r>
            <a:endParaRPr dirty="0" lang="en-US"/>
          </a:p>
        </p:txBody>
      </p:sp>
      <p:sp>
        <p:nvSpPr>
          <p:cNvPr id="1048602" name="Rectangle 2"/>
          <p:cNvSpPr/>
          <p:nvPr/>
        </p:nvSpPr>
        <p:spPr>
          <a:xfrm>
            <a:off x="457201" y="2438400"/>
            <a:ext cx="6179788" cy="369332"/>
          </a:xfrm>
          <a:prstGeom prst="rect"/>
        </p:spPr>
        <p:txBody>
          <a:bodyPr wrap="square">
            <a:spAutoFit/>
          </a:bodyPr>
          <a:p>
            <a:r>
              <a:rPr dirty="0" lang="en-US" smtClean="0">
                <a:solidFill>
                  <a:srgbClr val="FF0066"/>
                </a:solidFill>
              </a:rPr>
              <a:t>Activity 1.1: State wise Agricultural Land</a:t>
            </a:r>
            <a:endParaRPr dirty="0" lang="en-US">
              <a:solidFill>
                <a:srgbClr val="FF0066"/>
              </a:solidFill>
            </a:endParaRPr>
          </a:p>
        </p:txBody>
      </p:sp>
      <p:pic>
        <p:nvPicPr>
          <p:cNvPr id="2097157" name="Picture 3" descr="Screenshot (63).png"/>
          <p:cNvPicPr>
            <a:picLocks noChangeAspect="1"/>
          </p:cNvPicPr>
          <p:nvPr/>
        </p:nvPicPr>
        <p:blipFill>
          <a:blip xmlns:r="http://schemas.openxmlformats.org/officeDocument/2006/relationships" r:embed="rId1"/>
          <a:stretch>
            <a:fillRect/>
          </a:stretch>
        </p:blipFill>
        <p:spPr>
          <a:xfrm>
            <a:off x="304801" y="2514600"/>
            <a:ext cx="6553200" cy="3962400"/>
          </a:xfrm>
          <a:prstGeom prst="rec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lastClr="000000" val="windowText"/>
      </a:dk1>
      <a:lt1>
        <a:sysClr lastClr="FFFFFF" val="window"/>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algn="ctr" blurRad="57150" dir="5400000" dist="38100" rotWithShape="0">
              <a:schemeClr val="phClr">
                <a:shade val="9000"/>
                <a:satMod val="105000"/>
                <a:alpha val="48000"/>
              </a:schemeClr>
            </a:outerShdw>
          </a:effectLst>
        </a:effectStyle>
        <a:effectStyle>
          <a:effectLst>
            <a:outerShdw algn="ctr" blurRad="57150" dir="5400000" dist="38100" rotWithShape="0">
              <a:schemeClr val="phClr">
                <a:shade val="9000"/>
                <a:satMod val="105000"/>
                <a:alpha val="48000"/>
              </a:schemeClr>
            </a:outerShdw>
          </a:effectLst>
        </a:effectStyle>
        <a:effectStyle>
          <a:effectLst>
            <a:outerShdw algn="ctr" blurRad="57150" dir="5400000" dist="38100" rotWithShape="0">
              <a:schemeClr val="phClr">
                <a:shade val="9000"/>
                <a:satMod val="105000"/>
                <a:alpha val="48000"/>
              </a:schemeClr>
            </a:outerShdw>
          </a:effectLst>
          <a:scene3d>
            <a:camera prst="orthographicFront" fov="0">
              <a:rot lat="0" lon="0" rev="0"/>
            </a:camera>
            <a:lightRig dir="tl" rig="glow">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algn="tl" flip="none" sx="65000" sy="65000" tx="0" ty="0"/>
        </a:blip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12.0000</AppVersion>
</Properties>
</file>

<file path=docProps/core.xml><?xml version="1.0" encoding="utf-8"?>
<cp:coreProperties xmlns:cp="http://schemas.openxmlformats.org/package/2006/metadata/core-properties" xmlns:dc="http://purl.org/dc/elements/1.1/" xmlns:dcterms="http://purl.org/dc/terms/" xmlns:xsi="http://www.w3.org/2001/XMLSchema-instance">
  <dc:title>Slide 1</dc:title>
  <dc:creator>MADHU</dc:creator>
  <cp:lastModifiedBy>MADHU</cp:lastModifiedBy>
  <dcterms:created xsi:type="dcterms:W3CDTF">2023-10-17T15:19:01Z</dcterms:created>
  <dcterms:modified xsi:type="dcterms:W3CDTF">2023-10-19T06:07:33Z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d89c4c7843044bbd801abc2e6dc1975c</vt:lpwstr>
  </property>
</Properties>
</file>